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6" r:id="rId3"/>
    <p:sldMasterId id="2147483668" r:id="rId4"/>
    <p:sldMasterId id="2147483670" r:id="rId5"/>
  </p:sldMasterIdLst>
  <p:notesMasterIdLst>
    <p:notesMasterId r:id="rId42"/>
  </p:notesMasterIdLst>
  <p:handoutMasterIdLst>
    <p:handoutMasterId r:id="rId43"/>
  </p:handoutMasterIdLst>
  <p:sldIdLst>
    <p:sldId id="293" r:id="rId6"/>
    <p:sldId id="486" r:id="rId7"/>
    <p:sldId id="487" r:id="rId8"/>
    <p:sldId id="488" r:id="rId9"/>
    <p:sldId id="452" r:id="rId10"/>
    <p:sldId id="455" r:id="rId11"/>
    <p:sldId id="453" r:id="rId12"/>
    <p:sldId id="454" r:id="rId13"/>
    <p:sldId id="457" r:id="rId14"/>
    <p:sldId id="458" r:id="rId15"/>
    <p:sldId id="459" r:id="rId16"/>
    <p:sldId id="460" r:id="rId17"/>
    <p:sldId id="461" r:id="rId18"/>
    <p:sldId id="462" r:id="rId19"/>
    <p:sldId id="463" r:id="rId20"/>
    <p:sldId id="464" r:id="rId21"/>
    <p:sldId id="465" r:id="rId22"/>
    <p:sldId id="466" r:id="rId23"/>
    <p:sldId id="467" r:id="rId24"/>
    <p:sldId id="468" r:id="rId25"/>
    <p:sldId id="456" r:id="rId26"/>
    <p:sldId id="469" r:id="rId27"/>
    <p:sldId id="470" r:id="rId28"/>
    <p:sldId id="471" r:id="rId29"/>
    <p:sldId id="472" r:id="rId30"/>
    <p:sldId id="473" r:id="rId31"/>
    <p:sldId id="474" r:id="rId32"/>
    <p:sldId id="475" r:id="rId33"/>
    <p:sldId id="477" r:id="rId34"/>
    <p:sldId id="478" r:id="rId35"/>
    <p:sldId id="479" r:id="rId36"/>
    <p:sldId id="480" r:id="rId37"/>
    <p:sldId id="481" r:id="rId38"/>
    <p:sldId id="482" r:id="rId39"/>
    <p:sldId id="483" r:id="rId40"/>
    <p:sldId id="485" r:id="rId41"/>
  </p:sldIdLst>
  <p:sldSz cx="12192000" cy="6858000"/>
  <p:notesSz cx="6858000" cy="9723438"/>
  <p:defaultTextStyle>
    <a:defPPr>
      <a:defRPr lang="en-US"/>
    </a:defPPr>
    <a:lvl1pPr algn="ctr" rtl="0" fontAlgn="base">
      <a:spcBef>
        <a:spcPct val="0"/>
      </a:spcBef>
      <a:spcAft>
        <a:spcPct val="0"/>
      </a:spcAft>
      <a:defRPr kern="1200">
        <a:solidFill>
          <a:schemeClr val="tx1"/>
        </a:solidFill>
        <a:latin typeface="Arial" charset="0"/>
        <a:ea typeface="Arial" charset="0"/>
        <a:cs typeface="Arial" charset="0"/>
      </a:defRPr>
    </a:lvl1pPr>
    <a:lvl2pPr marL="457200" algn="ctr" rtl="0" fontAlgn="base">
      <a:spcBef>
        <a:spcPct val="0"/>
      </a:spcBef>
      <a:spcAft>
        <a:spcPct val="0"/>
      </a:spcAft>
      <a:defRPr kern="1200">
        <a:solidFill>
          <a:schemeClr val="tx1"/>
        </a:solidFill>
        <a:latin typeface="Arial" charset="0"/>
        <a:ea typeface="Arial" charset="0"/>
        <a:cs typeface="Arial" charset="0"/>
      </a:defRPr>
    </a:lvl2pPr>
    <a:lvl3pPr marL="914400" algn="ctr" rtl="0" fontAlgn="base">
      <a:spcBef>
        <a:spcPct val="0"/>
      </a:spcBef>
      <a:spcAft>
        <a:spcPct val="0"/>
      </a:spcAft>
      <a:defRPr kern="1200">
        <a:solidFill>
          <a:schemeClr val="tx1"/>
        </a:solidFill>
        <a:latin typeface="Arial" charset="0"/>
        <a:ea typeface="Arial" charset="0"/>
        <a:cs typeface="Arial" charset="0"/>
      </a:defRPr>
    </a:lvl3pPr>
    <a:lvl4pPr marL="1371600" algn="ctr" rtl="0" fontAlgn="base">
      <a:spcBef>
        <a:spcPct val="0"/>
      </a:spcBef>
      <a:spcAft>
        <a:spcPct val="0"/>
      </a:spcAft>
      <a:defRPr kern="1200">
        <a:solidFill>
          <a:schemeClr val="tx1"/>
        </a:solidFill>
        <a:latin typeface="Arial" charset="0"/>
        <a:ea typeface="Arial" charset="0"/>
        <a:cs typeface="Arial" charset="0"/>
      </a:defRPr>
    </a:lvl4pPr>
    <a:lvl5pPr marL="1828800" algn="ctr"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1C1C1C"/>
    <a:srgbClr val="859AF3"/>
    <a:srgbClr val="C0C0C0"/>
    <a:srgbClr val="001A86"/>
    <a:srgbClr val="FFFF99"/>
    <a:srgbClr val="B6B6B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21" autoAdjust="0"/>
    <p:restoredTop sz="70698"/>
  </p:normalViewPr>
  <p:slideViewPr>
    <p:cSldViewPr>
      <p:cViewPr varScale="1">
        <p:scale>
          <a:sx n="64" d="100"/>
          <a:sy n="64" d="100"/>
        </p:scale>
        <p:origin x="870" y="6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ận Hồng" userId="0e2a7c9c91bf9a9c" providerId="LiveId" clId="{F374E5E8-3891-4C67-B6C1-B9CF1D78557B}"/>
    <pc:docChg chg="undo custSel delSld modSld">
      <pc:chgData name="Luận Hồng" userId="0e2a7c9c91bf9a9c" providerId="LiveId" clId="{F374E5E8-3891-4C67-B6C1-B9CF1D78557B}" dt="2017-09-21T07:57:06.331" v="156" actId="2696"/>
      <pc:docMkLst>
        <pc:docMk/>
      </pc:docMkLst>
      <pc:sldChg chg="modSp">
        <pc:chgData name="Luận Hồng" userId="0e2a7c9c91bf9a9c" providerId="LiveId" clId="{F374E5E8-3891-4C67-B6C1-B9CF1D78557B}" dt="2017-09-20T01:26:12.599" v="11" actId="20577"/>
        <pc:sldMkLst>
          <pc:docMk/>
          <pc:sldMk cId="336357924" sldId="454"/>
        </pc:sldMkLst>
        <pc:spChg chg="mod">
          <ac:chgData name="Luận Hồng" userId="0e2a7c9c91bf9a9c" providerId="LiveId" clId="{F374E5E8-3891-4C67-B6C1-B9CF1D78557B}" dt="2017-09-20T01:26:12.599" v="11" actId="20577"/>
          <ac:spMkLst>
            <pc:docMk/>
            <pc:sldMk cId="336357924" sldId="454"/>
            <ac:spMk id="3" creationId="{00000000-0000-0000-0000-000000000000}"/>
          </ac:spMkLst>
        </pc:spChg>
      </pc:sldChg>
      <pc:sldChg chg="modNotesTx">
        <pc:chgData name="Luận Hồng" userId="0e2a7c9c91bf9a9c" providerId="LiveId" clId="{F374E5E8-3891-4C67-B6C1-B9CF1D78557B}" dt="2017-09-20T01:32:40.390" v="39" actId="20577"/>
        <pc:sldMkLst>
          <pc:docMk/>
          <pc:sldMk cId="1472576335" sldId="457"/>
        </pc:sldMkLst>
      </pc:sldChg>
      <pc:sldChg chg="modSp">
        <pc:chgData name="Luận Hồng" userId="0e2a7c9c91bf9a9c" providerId="LiveId" clId="{F374E5E8-3891-4C67-B6C1-B9CF1D78557B}" dt="2017-09-20T01:44:04.576" v="97" actId="1076"/>
        <pc:sldMkLst>
          <pc:docMk/>
          <pc:sldMk cId="1766146081" sldId="459"/>
        </pc:sldMkLst>
        <pc:spChg chg="mod">
          <ac:chgData name="Luận Hồng" userId="0e2a7c9c91bf9a9c" providerId="LiveId" clId="{F374E5E8-3891-4C67-B6C1-B9CF1D78557B}" dt="2017-09-20T01:43:48.090" v="96" actId="20577"/>
          <ac:spMkLst>
            <pc:docMk/>
            <pc:sldMk cId="1766146081" sldId="459"/>
            <ac:spMk id="3" creationId="{00000000-0000-0000-0000-000000000000}"/>
          </ac:spMkLst>
        </pc:spChg>
        <pc:picChg chg="mod ord">
          <ac:chgData name="Luận Hồng" userId="0e2a7c9c91bf9a9c" providerId="LiveId" clId="{F374E5E8-3891-4C67-B6C1-B9CF1D78557B}" dt="2017-09-20T01:44:04.576" v="97" actId="1076"/>
          <ac:picMkLst>
            <pc:docMk/>
            <pc:sldMk cId="1766146081" sldId="459"/>
            <ac:picMk id="5" creationId="{00000000-0000-0000-0000-000000000000}"/>
          </ac:picMkLst>
        </pc:picChg>
      </pc:sldChg>
      <pc:sldChg chg="modSp">
        <pc:chgData name="Luận Hồng" userId="0e2a7c9c91bf9a9c" providerId="LiveId" clId="{F374E5E8-3891-4C67-B6C1-B9CF1D78557B}" dt="2017-09-20T01:48:47.478" v="107" actId="20577"/>
        <pc:sldMkLst>
          <pc:docMk/>
          <pc:sldMk cId="1934392735" sldId="460"/>
        </pc:sldMkLst>
        <pc:spChg chg="mod">
          <ac:chgData name="Luận Hồng" userId="0e2a7c9c91bf9a9c" providerId="LiveId" clId="{F374E5E8-3891-4C67-B6C1-B9CF1D78557B}" dt="2017-09-20T01:48:47.478" v="107" actId="20577"/>
          <ac:spMkLst>
            <pc:docMk/>
            <pc:sldMk cId="1934392735" sldId="460"/>
            <ac:spMk id="3" creationId="{00000000-0000-0000-0000-000000000000}"/>
          </ac:spMkLst>
        </pc:spChg>
      </pc:sldChg>
      <pc:sldChg chg="modSp">
        <pc:chgData name="Luận Hồng" userId="0e2a7c9c91bf9a9c" providerId="LiveId" clId="{F374E5E8-3891-4C67-B6C1-B9CF1D78557B}" dt="2017-09-20T01:59:34.932" v="118" actId="20577"/>
        <pc:sldMkLst>
          <pc:docMk/>
          <pc:sldMk cId="788380902" sldId="463"/>
        </pc:sldMkLst>
        <pc:spChg chg="mod">
          <ac:chgData name="Luận Hồng" userId="0e2a7c9c91bf9a9c" providerId="LiveId" clId="{F374E5E8-3891-4C67-B6C1-B9CF1D78557B}" dt="2017-09-20T01:59:34.932" v="118" actId="20577"/>
          <ac:spMkLst>
            <pc:docMk/>
            <pc:sldMk cId="788380902" sldId="463"/>
            <ac:spMk id="3" creationId="{00000000-0000-0000-0000-000000000000}"/>
          </ac:spMkLst>
        </pc:spChg>
      </pc:sldChg>
      <pc:sldChg chg="modSp">
        <pc:chgData name="Luận Hồng" userId="0e2a7c9c91bf9a9c" providerId="LiveId" clId="{F374E5E8-3891-4C67-B6C1-B9CF1D78557B}" dt="2017-09-20T02:00:11.372" v="155" actId="20577"/>
        <pc:sldMkLst>
          <pc:docMk/>
          <pc:sldMk cId="278450030" sldId="464"/>
        </pc:sldMkLst>
        <pc:spChg chg="mod">
          <ac:chgData name="Luận Hồng" userId="0e2a7c9c91bf9a9c" providerId="LiveId" clId="{F374E5E8-3891-4C67-B6C1-B9CF1D78557B}" dt="2017-09-20T02:00:11.372" v="155" actId="20577"/>
          <ac:spMkLst>
            <pc:docMk/>
            <pc:sldMk cId="278450030" sldId="464"/>
            <ac:spMk id="3" creationId="{00000000-0000-0000-0000-000000000000}"/>
          </ac:spMkLst>
        </pc:spChg>
      </pc:sldChg>
      <pc:sldChg chg="del">
        <pc:chgData name="Luận Hồng" userId="0e2a7c9c91bf9a9c" providerId="LiveId" clId="{F374E5E8-3891-4C67-B6C1-B9CF1D78557B}" dt="2017-09-21T07:57:06.331" v="156" actId="2696"/>
        <pc:sldMkLst>
          <pc:docMk/>
          <pc:sldMk cId="1352165374" sldId="484"/>
        </pc:sldMkLst>
      </pc:sldChg>
      <pc:sldChg chg="modSp">
        <pc:chgData name="Luận Hồng" userId="0e2a7c9c91bf9a9c" providerId="LiveId" clId="{F374E5E8-3891-4C67-B6C1-B9CF1D78557B}" dt="2017-09-20T01:31:18.622" v="31" actId="20577"/>
        <pc:sldMkLst>
          <pc:docMk/>
          <pc:sldMk cId="1330678353" sldId="486"/>
        </pc:sldMkLst>
        <pc:spChg chg="mod">
          <ac:chgData name="Luận Hồng" userId="0e2a7c9c91bf9a9c" providerId="LiveId" clId="{F374E5E8-3891-4C67-B6C1-B9CF1D78557B}" dt="2017-09-20T01:31:18.622" v="31" actId="20577"/>
          <ac:spMkLst>
            <pc:docMk/>
            <pc:sldMk cId="1330678353" sldId="486"/>
            <ac:spMk id="7475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eaLnBrk="0" hangingPunct="0">
              <a:defRPr sz="1200"/>
            </a:lvl1pPr>
          </a:lstStyle>
          <a:p>
            <a:endParaRPr lang="en-US" altLang="en-US"/>
          </a:p>
        </p:txBody>
      </p:sp>
      <p:sp>
        <p:nvSpPr>
          <p:cNvPr id="63491" name="Rectangle 3"/>
          <p:cNvSpPr>
            <a:spLocks noGrp="1" noChangeArrowheads="1"/>
          </p:cNvSpPr>
          <p:nvPr>
            <p:ph type="dt" sz="quarter" idx="1"/>
          </p:nvPr>
        </p:nvSpPr>
        <p:spPr bwMode="auto">
          <a:xfrm>
            <a:off x="3884613" y="0"/>
            <a:ext cx="2971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560939A-5564-3246-8321-A18EF11FB8BF}" type="datetimeFigureOut">
              <a:rPr lang="en-US" altLang="en-US"/>
              <a:pPr/>
              <a:t>9/21/2017</a:t>
            </a:fld>
            <a:endParaRPr lang="en-US" altLang="en-US"/>
          </a:p>
        </p:txBody>
      </p:sp>
      <p:sp>
        <p:nvSpPr>
          <p:cNvPr id="63492" name="Rectangle 4"/>
          <p:cNvSpPr>
            <a:spLocks noGrp="1" noChangeArrowheads="1"/>
          </p:cNvSpPr>
          <p:nvPr>
            <p:ph type="ftr" sz="quarter" idx="2"/>
          </p:nvPr>
        </p:nvSpPr>
        <p:spPr bwMode="auto">
          <a:xfrm>
            <a:off x="0" y="9236075"/>
            <a:ext cx="2971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eaLnBrk="0" hangingPunct="0">
              <a:defRPr sz="1200"/>
            </a:lvl1pPr>
          </a:lstStyle>
          <a:p>
            <a:endParaRPr lang="en-US" altLang="en-US"/>
          </a:p>
        </p:txBody>
      </p:sp>
      <p:sp>
        <p:nvSpPr>
          <p:cNvPr id="63493" name="Rectangle 5"/>
          <p:cNvSpPr>
            <a:spLocks noGrp="1" noChangeArrowheads="1"/>
          </p:cNvSpPr>
          <p:nvPr>
            <p:ph type="sldNum" sz="quarter" idx="3"/>
          </p:nvPr>
        </p:nvSpPr>
        <p:spPr bwMode="auto">
          <a:xfrm>
            <a:off x="3884613" y="9236075"/>
            <a:ext cx="2971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A314EF0-0945-5142-BFB1-6702FB82C838}" type="slidenum">
              <a:rPr lang="en-US" altLang="en-US"/>
              <a:pPr/>
              <a:t>‹#›</a:t>
            </a:fld>
            <a:endParaRPr lang="en-US" altLang="en-US"/>
          </a:p>
        </p:txBody>
      </p:sp>
    </p:spTree>
    <p:extLst>
      <p:ext uri="{BB962C8B-B14F-4D97-AF65-F5344CB8AC3E}">
        <p14:creationId xmlns:p14="http://schemas.microsoft.com/office/powerpoint/2010/main" val="1165785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ea typeface="+mn-ea"/>
              </a:defRPr>
            </a:lvl1pPr>
          </a:lstStyle>
          <a:p>
            <a:pPr>
              <a:defRPr/>
            </a:pPr>
            <a:endParaRPr lang="en-US"/>
          </a:p>
        </p:txBody>
      </p:sp>
      <p:sp>
        <p:nvSpPr>
          <p:cNvPr id="16387" name="Rectangle 3"/>
          <p:cNvSpPr>
            <a:spLocks noGrp="1" noChangeArrowheads="1"/>
          </p:cNvSpPr>
          <p:nvPr>
            <p:ph type="dt" idx="1"/>
          </p:nvPr>
        </p:nvSpPr>
        <p:spPr bwMode="auto">
          <a:xfrm>
            <a:off x="3884613" y="0"/>
            <a:ext cx="2971800"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mn-ea"/>
              </a:defRPr>
            </a:lvl1pPr>
          </a:lstStyle>
          <a:p>
            <a:pPr>
              <a:defRPr/>
            </a:pPr>
            <a:endParaRPr lang="en-US"/>
          </a:p>
        </p:txBody>
      </p:sp>
      <p:sp>
        <p:nvSpPr>
          <p:cNvPr id="23556" name="Rectangle 4"/>
          <p:cNvSpPr>
            <a:spLocks noGrp="1" noRot="1" noChangeAspect="1" noChangeArrowheads="1" noTextEdit="1"/>
          </p:cNvSpPr>
          <p:nvPr>
            <p:ph type="sldImg" idx="2"/>
          </p:nvPr>
        </p:nvSpPr>
        <p:spPr bwMode="auto">
          <a:xfrm>
            <a:off x="188913" y="728663"/>
            <a:ext cx="6481762" cy="36464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389" name="Rectangle 5"/>
          <p:cNvSpPr>
            <a:spLocks noGrp="1" noChangeArrowheads="1"/>
          </p:cNvSpPr>
          <p:nvPr>
            <p:ph type="body" sz="quarter" idx="3"/>
          </p:nvPr>
        </p:nvSpPr>
        <p:spPr bwMode="auto">
          <a:xfrm>
            <a:off x="685800" y="4618038"/>
            <a:ext cx="5486400" cy="4376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0" y="9236075"/>
            <a:ext cx="2971800"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ea typeface="+mn-ea"/>
              </a:defRPr>
            </a:lvl1pPr>
          </a:lstStyle>
          <a:p>
            <a:pPr>
              <a:defRPr/>
            </a:pPr>
            <a:endParaRPr lang="en-US"/>
          </a:p>
        </p:txBody>
      </p:sp>
      <p:sp>
        <p:nvSpPr>
          <p:cNvPr id="16391" name="Rectangle 7"/>
          <p:cNvSpPr>
            <a:spLocks noGrp="1" noChangeArrowheads="1"/>
          </p:cNvSpPr>
          <p:nvPr>
            <p:ph type="sldNum" sz="quarter" idx="5"/>
          </p:nvPr>
        </p:nvSpPr>
        <p:spPr bwMode="auto">
          <a:xfrm>
            <a:off x="3884613" y="9236075"/>
            <a:ext cx="2971800"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52B7726-5809-8241-ACF2-035AA777B25D}" type="slidenum">
              <a:rPr lang="en-US" altLang="en-US"/>
              <a:pPr/>
              <a:t>‹#›</a:t>
            </a:fld>
            <a:endParaRPr lang="en-US" altLang="en-US"/>
          </a:p>
        </p:txBody>
      </p:sp>
    </p:spTree>
    <p:extLst>
      <p:ext uri="{BB962C8B-B14F-4D97-AF65-F5344CB8AC3E}">
        <p14:creationId xmlns:p14="http://schemas.microsoft.com/office/powerpoint/2010/main" val="702694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PC: Personal Computer</a:t>
            </a:r>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2</a:t>
            </a:fld>
            <a:endParaRPr lang="en-US" altLang="en-US"/>
          </a:p>
        </p:txBody>
      </p:sp>
    </p:spTree>
    <p:extLst>
      <p:ext uri="{BB962C8B-B14F-4D97-AF65-F5344CB8AC3E}">
        <p14:creationId xmlns:p14="http://schemas.microsoft.com/office/powerpoint/2010/main" val="816379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12</a:t>
            </a:fld>
            <a:endParaRPr lang="en-US" altLang="en-US"/>
          </a:p>
        </p:txBody>
      </p:sp>
    </p:spTree>
    <p:extLst>
      <p:ext uri="{BB962C8B-B14F-4D97-AF65-F5344CB8AC3E}">
        <p14:creationId xmlns:p14="http://schemas.microsoft.com/office/powerpoint/2010/main" val="62008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13</a:t>
            </a:fld>
            <a:endParaRPr lang="en-US" altLang="en-US"/>
          </a:p>
        </p:txBody>
      </p:sp>
    </p:spTree>
    <p:extLst>
      <p:ext uri="{BB962C8B-B14F-4D97-AF65-F5344CB8AC3E}">
        <p14:creationId xmlns:p14="http://schemas.microsoft.com/office/powerpoint/2010/main" val="616734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14</a:t>
            </a:fld>
            <a:endParaRPr lang="en-US" altLang="en-US"/>
          </a:p>
        </p:txBody>
      </p:sp>
    </p:spTree>
    <p:extLst>
      <p:ext uri="{BB962C8B-B14F-4D97-AF65-F5344CB8AC3E}">
        <p14:creationId xmlns:p14="http://schemas.microsoft.com/office/powerpoint/2010/main" val="1720185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15</a:t>
            </a:fld>
            <a:endParaRPr lang="en-US" altLang="en-US"/>
          </a:p>
        </p:txBody>
      </p:sp>
    </p:spTree>
    <p:extLst>
      <p:ext uri="{BB962C8B-B14F-4D97-AF65-F5344CB8AC3E}">
        <p14:creationId xmlns:p14="http://schemas.microsoft.com/office/powerpoint/2010/main" val="1321756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16</a:t>
            </a:fld>
            <a:endParaRPr lang="en-US" altLang="en-US"/>
          </a:p>
        </p:txBody>
      </p:sp>
    </p:spTree>
    <p:extLst>
      <p:ext uri="{BB962C8B-B14F-4D97-AF65-F5344CB8AC3E}">
        <p14:creationId xmlns:p14="http://schemas.microsoft.com/office/powerpoint/2010/main" val="28264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400"/>
              <a:t>Với hàng trăm nghìn máy móc điện tử tối tân đặt trong cơ thể, ASIMO có thể lên/xuống cầu thang một cách uyển chuyển, nhận diện người, các cử chỉ hành động, giọng nói và đáp ứng một số mệnh lệnh của con người. Thậm chí, nó có thể bắt chước cử động, gọi tên người và cung cấp thông tin ngay sau khi bạn hỏi, rất gần gũi và thân thiện. Hiện nay có nhiều công ty, viện nghiên cứu của Nhật thuê Asimo tiếp khách và hướng dẫn khách tham quan như: Viện Bảo tàng Khoa học năng lượng và Đổi mới quốc gia, hãng IBM Nhật Bản, Công ty điện lực Tokyo. Hãng Honda bắt đầu nghiên cứu ASIMO từ năm 1986 dựa vào nguyên lý chuyển động bằng hai chân </a:t>
            </a:r>
          </a:p>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17</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18</a:t>
            </a:fld>
            <a:endParaRPr lang="en-US" altLang="en-US"/>
          </a:p>
        </p:txBody>
      </p:sp>
    </p:spTree>
    <p:extLst>
      <p:ext uri="{BB962C8B-B14F-4D97-AF65-F5344CB8AC3E}">
        <p14:creationId xmlns:p14="http://schemas.microsoft.com/office/powerpoint/2010/main" val="201167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19</a:t>
            </a:fld>
            <a:endParaRPr lang="en-US" altLang="en-US"/>
          </a:p>
        </p:txBody>
      </p:sp>
    </p:spTree>
    <p:extLst>
      <p:ext uri="{BB962C8B-B14F-4D97-AF65-F5344CB8AC3E}">
        <p14:creationId xmlns:p14="http://schemas.microsoft.com/office/powerpoint/2010/main" val="625421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20</a:t>
            </a:fld>
            <a:endParaRPr lang="en-US" altLang="en-US"/>
          </a:p>
        </p:txBody>
      </p:sp>
    </p:spTree>
    <p:extLst>
      <p:ext uri="{BB962C8B-B14F-4D97-AF65-F5344CB8AC3E}">
        <p14:creationId xmlns:p14="http://schemas.microsoft.com/office/powerpoint/2010/main" val="239991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23</a:t>
            </a:fld>
            <a:endParaRPr lang="en-US" altLang="en-US"/>
          </a:p>
        </p:txBody>
      </p:sp>
    </p:spTree>
    <p:extLst>
      <p:ext uri="{BB962C8B-B14F-4D97-AF65-F5344CB8AC3E}">
        <p14:creationId xmlns:p14="http://schemas.microsoft.com/office/powerpoint/2010/main" val="1427539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PC: Personal Computer</a:t>
            </a:r>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3</a:t>
            </a:fld>
            <a:endParaRPr lang="en-US" altLang="en-US"/>
          </a:p>
        </p:txBody>
      </p:sp>
    </p:spTree>
    <p:extLst>
      <p:ext uri="{BB962C8B-B14F-4D97-AF65-F5344CB8AC3E}">
        <p14:creationId xmlns:p14="http://schemas.microsoft.com/office/powerpoint/2010/main" val="1409868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24</a:t>
            </a:fld>
            <a:endParaRPr lang="en-US" altLang="en-US"/>
          </a:p>
        </p:txBody>
      </p:sp>
    </p:spTree>
    <p:extLst>
      <p:ext uri="{BB962C8B-B14F-4D97-AF65-F5344CB8AC3E}">
        <p14:creationId xmlns:p14="http://schemas.microsoft.com/office/powerpoint/2010/main" val="204379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25</a:t>
            </a:fld>
            <a:endParaRPr lang="en-US" altLang="en-US"/>
          </a:p>
        </p:txBody>
      </p:sp>
    </p:spTree>
    <p:extLst>
      <p:ext uri="{BB962C8B-B14F-4D97-AF65-F5344CB8AC3E}">
        <p14:creationId xmlns:p14="http://schemas.microsoft.com/office/powerpoint/2010/main" val="1252535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26</a:t>
            </a:fld>
            <a:endParaRPr lang="en-US" altLang="en-US"/>
          </a:p>
        </p:txBody>
      </p:sp>
    </p:spTree>
    <p:extLst>
      <p:ext uri="{BB962C8B-B14F-4D97-AF65-F5344CB8AC3E}">
        <p14:creationId xmlns:p14="http://schemas.microsoft.com/office/powerpoint/2010/main" val="1900464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27</a:t>
            </a:fld>
            <a:endParaRPr lang="en-US" altLang="en-US"/>
          </a:p>
        </p:txBody>
      </p:sp>
    </p:spTree>
    <p:extLst>
      <p:ext uri="{BB962C8B-B14F-4D97-AF65-F5344CB8AC3E}">
        <p14:creationId xmlns:p14="http://schemas.microsoft.com/office/powerpoint/2010/main" val="1959736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28</a:t>
            </a:fld>
            <a:endParaRPr lang="en-US" altLang="en-US"/>
          </a:p>
        </p:txBody>
      </p:sp>
    </p:spTree>
    <p:extLst>
      <p:ext uri="{BB962C8B-B14F-4D97-AF65-F5344CB8AC3E}">
        <p14:creationId xmlns:p14="http://schemas.microsoft.com/office/powerpoint/2010/main" val="404260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29</a:t>
            </a:fld>
            <a:endParaRPr lang="en-US" altLang="en-US"/>
          </a:p>
        </p:txBody>
      </p:sp>
    </p:spTree>
    <p:extLst>
      <p:ext uri="{BB962C8B-B14F-4D97-AF65-F5344CB8AC3E}">
        <p14:creationId xmlns:p14="http://schemas.microsoft.com/office/powerpoint/2010/main" val="1532004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30</a:t>
            </a:fld>
            <a:endParaRPr lang="en-US" altLang="en-US"/>
          </a:p>
        </p:txBody>
      </p:sp>
    </p:spTree>
    <p:extLst>
      <p:ext uri="{BB962C8B-B14F-4D97-AF65-F5344CB8AC3E}">
        <p14:creationId xmlns:p14="http://schemas.microsoft.com/office/powerpoint/2010/main" val="1600793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31</a:t>
            </a:fld>
            <a:endParaRPr lang="en-US" altLang="en-US"/>
          </a:p>
        </p:txBody>
      </p:sp>
    </p:spTree>
    <p:extLst>
      <p:ext uri="{BB962C8B-B14F-4D97-AF65-F5344CB8AC3E}">
        <p14:creationId xmlns:p14="http://schemas.microsoft.com/office/powerpoint/2010/main" val="1462470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32</a:t>
            </a:fld>
            <a:endParaRPr lang="en-US" altLang="en-US"/>
          </a:p>
        </p:txBody>
      </p:sp>
    </p:spTree>
    <p:extLst>
      <p:ext uri="{BB962C8B-B14F-4D97-AF65-F5344CB8AC3E}">
        <p14:creationId xmlns:p14="http://schemas.microsoft.com/office/powerpoint/2010/main" val="2133104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33</a:t>
            </a:fld>
            <a:endParaRPr lang="en-US" altLang="en-US"/>
          </a:p>
        </p:txBody>
      </p:sp>
    </p:spTree>
    <p:extLst>
      <p:ext uri="{BB962C8B-B14F-4D97-AF65-F5344CB8AC3E}">
        <p14:creationId xmlns:p14="http://schemas.microsoft.com/office/powerpoint/2010/main" val="1457617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PC: Personal Computer</a:t>
            </a:r>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4</a:t>
            </a:fld>
            <a:endParaRPr lang="en-US" altLang="en-US"/>
          </a:p>
        </p:txBody>
      </p:sp>
    </p:spTree>
    <p:extLst>
      <p:ext uri="{BB962C8B-B14F-4D97-AF65-F5344CB8AC3E}">
        <p14:creationId xmlns:p14="http://schemas.microsoft.com/office/powerpoint/2010/main" val="25738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34</a:t>
            </a:fld>
            <a:endParaRPr lang="en-US" altLang="en-US"/>
          </a:p>
        </p:txBody>
      </p:sp>
    </p:spTree>
    <p:extLst>
      <p:ext uri="{BB962C8B-B14F-4D97-AF65-F5344CB8AC3E}">
        <p14:creationId xmlns:p14="http://schemas.microsoft.com/office/powerpoint/2010/main" val="1419661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35</a:t>
            </a:fld>
            <a:endParaRPr lang="en-US" altLang="en-US"/>
          </a:p>
        </p:txBody>
      </p:sp>
    </p:spTree>
    <p:extLst>
      <p:ext uri="{BB962C8B-B14F-4D97-AF65-F5344CB8AC3E}">
        <p14:creationId xmlns:p14="http://schemas.microsoft.com/office/powerpoint/2010/main" val="1484139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36</a:t>
            </a:fld>
            <a:endParaRPr lang="en-US" altLang="en-US"/>
          </a:p>
        </p:txBody>
      </p:sp>
    </p:spTree>
    <p:extLst>
      <p:ext uri="{BB962C8B-B14F-4D97-AF65-F5344CB8AC3E}">
        <p14:creationId xmlns:p14="http://schemas.microsoft.com/office/powerpoint/2010/main" val="812961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728663"/>
            <a:ext cx="6481762" cy="36464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5</a:t>
            </a:fld>
            <a:endParaRPr lang="en-US" altLang="en-US"/>
          </a:p>
        </p:txBody>
      </p:sp>
    </p:spTree>
    <p:extLst>
      <p:ext uri="{BB962C8B-B14F-4D97-AF65-F5344CB8AC3E}">
        <p14:creationId xmlns:p14="http://schemas.microsoft.com/office/powerpoint/2010/main" val="13440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728663"/>
            <a:ext cx="6481762" cy="36464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6</a:t>
            </a:fld>
            <a:endParaRPr lang="en-US" altLang="en-US"/>
          </a:p>
        </p:txBody>
      </p:sp>
    </p:spTree>
    <p:extLst>
      <p:ext uri="{BB962C8B-B14F-4D97-AF65-F5344CB8AC3E}">
        <p14:creationId xmlns:p14="http://schemas.microsoft.com/office/powerpoint/2010/main" val="922282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728663"/>
            <a:ext cx="6481762" cy="36464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7</a:t>
            </a:fld>
            <a:endParaRPr lang="en-US" altLang="en-US"/>
          </a:p>
        </p:txBody>
      </p:sp>
    </p:spTree>
    <p:extLst>
      <p:ext uri="{BB962C8B-B14F-4D97-AF65-F5344CB8AC3E}">
        <p14:creationId xmlns:p14="http://schemas.microsoft.com/office/powerpoint/2010/main" val="908319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728663"/>
            <a:ext cx="6481762" cy="36464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8</a:t>
            </a:fld>
            <a:endParaRPr lang="en-US" altLang="en-US"/>
          </a:p>
        </p:txBody>
      </p:sp>
    </p:spTree>
    <p:extLst>
      <p:ext uri="{BB962C8B-B14F-4D97-AF65-F5344CB8AC3E}">
        <p14:creationId xmlns:p14="http://schemas.microsoft.com/office/powerpoint/2010/main" val="99066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Arial" charset="0"/>
                <a:ea typeface="Arial" charset="0"/>
                <a:cs typeface="Arial" charset="0"/>
              </a:rPr>
              <a:t>Trong</a:t>
            </a:r>
            <a:r>
              <a:rPr lang="en-US" sz="1200" kern="1200" dirty="0">
                <a:solidFill>
                  <a:schemeClr val="tx1"/>
                </a:solidFill>
                <a:effectLst/>
                <a:latin typeface="Arial" charset="0"/>
                <a:ea typeface="Arial" charset="0"/>
                <a:cs typeface="Arial" charset="0"/>
              </a:rPr>
              <a:t> quá </a:t>
            </a:r>
            <a:r>
              <a:rPr lang="en-US" sz="1200" kern="1200" dirty="0" err="1">
                <a:solidFill>
                  <a:schemeClr val="tx1"/>
                </a:solidFill>
                <a:effectLst/>
                <a:latin typeface="Arial" charset="0"/>
                <a:ea typeface="Arial" charset="0"/>
                <a:cs typeface="Arial" charset="0"/>
              </a:rPr>
              <a:t>trình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phát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triển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của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công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nghẹ</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tính</a:t>
            </a:r>
            <a:r>
              <a:rPr lang="en-US" sz="1200" kern="1200" dirty="0">
                <a:solidFill>
                  <a:schemeClr val="tx1"/>
                </a:solidFill>
                <a:effectLst/>
                <a:latin typeface="Arial" charset="0"/>
                <a:ea typeface="Arial" charset="0"/>
                <a:cs typeface="Arial" charset="0"/>
              </a:rPr>
              <a:t>, con </a:t>
            </a:r>
            <a:r>
              <a:rPr lang="en-US" sz="1200" kern="1200" dirty="0" err="1">
                <a:solidFill>
                  <a:schemeClr val="tx1"/>
                </a:solidFill>
                <a:effectLst/>
                <a:latin typeface="Arial" charset="0"/>
                <a:ea typeface="Arial" charset="0"/>
                <a:cs typeface="Arial" charset="0"/>
              </a:rPr>
              <a:t>người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chê</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tạo</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hàng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ngàn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loại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khác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nhau</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Rất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nhiều</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trong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sô</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những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ña</a:t>
            </a:r>
            <a:r>
              <a:rPr lang="en-US" sz="1200" kern="1200" dirty="0">
                <a:solidFill>
                  <a:schemeClr val="tx1"/>
                </a:solidFill>
                <a:effectLst/>
                <a:latin typeface="Arial" charset="0"/>
                <a:ea typeface="Arial" charset="0"/>
                <a:cs typeface="Arial" charset="0"/>
              </a:rPr>
              <a:t>̃ bị </a:t>
            </a:r>
            <a:r>
              <a:rPr lang="en-US" sz="1200" kern="1200" dirty="0" err="1">
                <a:solidFill>
                  <a:schemeClr val="tx1"/>
                </a:solidFill>
                <a:effectLst/>
                <a:latin typeface="Arial" charset="0"/>
                <a:ea typeface="Arial" charset="0"/>
                <a:cs typeface="Arial" charset="0"/>
              </a:rPr>
              <a:t>quên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lãng</a:t>
            </a:r>
            <a:r>
              <a:rPr lang="en-US" sz="1200" kern="1200" dirty="0">
                <a:solidFill>
                  <a:schemeClr val="tx1"/>
                </a:solidFill>
                <a:effectLst/>
                <a:latin typeface="Arial" charset="0"/>
                <a:ea typeface="Arial" charset="0"/>
                <a:cs typeface="Arial" charset="0"/>
              </a:rPr>
              <a:t>, chỉ </a:t>
            </a:r>
            <a:r>
              <a:rPr lang="en-US" sz="1200" kern="1200" dirty="0" err="1">
                <a:solidFill>
                  <a:schemeClr val="tx1"/>
                </a:solidFill>
                <a:effectLst/>
                <a:latin typeface="Arial" charset="0"/>
                <a:ea typeface="Arial" charset="0"/>
                <a:cs typeface="Arial" charset="0"/>
              </a:rPr>
              <a:t>một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sô</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ít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còn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ñược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nhắc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lại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cho</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ñến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ngày</a:t>
            </a:r>
            <a:r>
              <a:rPr lang="en-US" sz="1200" kern="1200" dirty="0">
                <a:solidFill>
                  <a:schemeClr val="tx1"/>
                </a:solidFill>
                <a:effectLst/>
                <a:latin typeface="Arial" charset="0"/>
                <a:ea typeface="Arial" charset="0"/>
                <a:cs typeface="Arial" charset="0"/>
              </a:rPr>
              <a:t> nay. </a:t>
            </a:r>
            <a:r>
              <a:rPr lang="en-US" sz="1200" kern="1200" dirty="0" err="1">
                <a:solidFill>
                  <a:schemeClr val="tx1"/>
                </a:solidFill>
                <a:effectLst/>
                <a:latin typeface="Arial" charset="0"/>
                <a:ea typeface="Arial" charset="0"/>
                <a:cs typeface="Arial" charset="0"/>
              </a:rPr>
              <a:t>ðo</a:t>
            </a:r>
            <a:r>
              <a:rPr lang="en-US" sz="1200" kern="1200" dirty="0">
                <a:solidFill>
                  <a:schemeClr val="tx1"/>
                </a:solidFill>
                <a:effectLst/>
                <a:latin typeface="Arial" charset="0"/>
                <a:ea typeface="Arial" charset="0"/>
                <a:cs typeface="Arial" charset="0"/>
              </a:rPr>
              <a:t>́ là </a:t>
            </a:r>
            <a:r>
              <a:rPr lang="en-US" sz="1200" kern="1200" dirty="0" err="1">
                <a:solidFill>
                  <a:schemeClr val="tx1"/>
                </a:solidFill>
                <a:effectLst/>
                <a:latin typeface="Arial" charset="0"/>
                <a:ea typeface="Arial" charset="0"/>
                <a:cs typeface="Arial" charset="0"/>
              </a:rPr>
              <a:t>các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với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những</a:t>
            </a:r>
            <a:r>
              <a:rPr lang="en-US" sz="1200" kern="1200" dirty="0">
                <a:solidFill>
                  <a:schemeClr val="tx1"/>
                </a:solidFill>
                <a:effectLst/>
                <a:latin typeface="Arial" charset="0"/>
                <a:ea typeface="Arial" charset="0"/>
                <a:cs typeface="Arial" charset="0"/>
              </a:rPr>
              <a:t> ý </a:t>
            </a:r>
            <a:r>
              <a:rPr lang="en-US" sz="1200" kern="1200" dirty="0" err="1">
                <a:solidFill>
                  <a:schemeClr val="tx1"/>
                </a:solidFill>
                <a:effectLst/>
                <a:latin typeface="Arial" charset="0"/>
                <a:ea typeface="Arial" charset="0"/>
                <a:cs typeface="Arial" charset="0"/>
              </a:rPr>
              <a:t>tưởng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thiết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kê</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nguyên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hoạt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ñộng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ñộc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ñáo</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tạo</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nên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một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tầm</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hưởng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lớn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ñến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các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thê</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hẹ</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sau</a:t>
            </a:r>
            <a:r>
              <a:rPr lang="en-US" sz="1200" kern="1200" dirty="0">
                <a:solidFill>
                  <a:schemeClr val="tx1"/>
                </a:solidFill>
                <a:effectLst/>
                <a:latin typeface="Arial" charset="0"/>
                <a:ea typeface="Arial" charset="0"/>
                <a:cs typeface="Arial" charset="0"/>
              </a:rPr>
              <a:t> nó. </a:t>
            </a:r>
            <a:r>
              <a:rPr lang="en-US" sz="1200" kern="1200" dirty="0" err="1">
                <a:solidFill>
                  <a:schemeClr val="tx1"/>
                </a:solidFill>
                <a:effectLst/>
                <a:latin typeface="Arial" charset="0"/>
                <a:ea typeface="Arial" charset="0"/>
                <a:cs typeface="Arial" charset="0"/>
              </a:rPr>
              <a:t>ðê</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giúp</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viên</a:t>
            </a:r>
            <a:r>
              <a:rPr lang="en-US" sz="1200" kern="1200" dirty="0">
                <a:solidFill>
                  <a:schemeClr val="tx1"/>
                </a:solidFill>
                <a:effectLst/>
                <a:latin typeface="Arial" charset="0"/>
                <a:ea typeface="Arial" charset="0"/>
                <a:cs typeface="Arial" charset="0"/>
              </a:rPr>
              <a:t> có </a:t>
            </a:r>
            <a:r>
              <a:rPr lang="en-US" sz="1200" kern="1200" dirty="0" err="1">
                <a:solidFill>
                  <a:schemeClr val="tx1"/>
                </a:solidFill>
                <a:effectLst/>
                <a:latin typeface="Arial" charset="0"/>
                <a:ea typeface="Arial" charset="0"/>
                <a:cs typeface="Arial" charset="0"/>
              </a:rPr>
              <a:t>ñược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những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khái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niệm</a:t>
            </a:r>
            <a:r>
              <a:rPr lang="en-US" sz="1200" kern="1200" dirty="0">
                <a:solidFill>
                  <a:schemeClr val="tx1"/>
                </a:solidFill>
                <a:effectLst/>
                <a:latin typeface="Arial" charset="0"/>
                <a:ea typeface="Arial" charset="0"/>
                <a:cs typeface="Arial" charset="0"/>
              </a:rPr>
              <a:t> cơ </a:t>
            </a:r>
            <a:r>
              <a:rPr lang="en-US" sz="1200" kern="1200" dirty="0" err="1">
                <a:solidFill>
                  <a:schemeClr val="tx1"/>
                </a:solidFill>
                <a:effectLst/>
                <a:latin typeface="Arial" charset="0"/>
                <a:ea typeface="Arial" charset="0"/>
                <a:cs typeface="Arial" charset="0"/>
              </a:rPr>
              <a:t>bản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vê</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hiểu</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ro</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hơn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bằng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cách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nào</a:t>
            </a:r>
            <a:r>
              <a:rPr lang="en-US" sz="1200" kern="1200" dirty="0">
                <a:solidFill>
                  <a:schemeClr val="tx1"/>
                </a:solidFill>
                <a:effectLst/>
                <a:latin typeface="Arial" charset="0"/>
                <a:ea typeface="Arial" charset="0"/>
                <a:cs typeface="Arial" charset="0"/>
              </a:rPr>
              <a:t> mà con </a:t>
            </a:r>
            <a:r>
              <a:rPr lang="en-US" sz="1200" kern="1200" dirty="0" err="1">
                <a:solidFill>
                  <a:schemeClr val="tx1"/>
                </a:solidFill>
                <a:effectLst/>
                <a:latin typeface="Arial" charset="0"/>
                <a:ea typeface="Arial" charset="0"/>
                <a:cs typeface="Arial" charset="0"/>
              </a:rPr>
              <a:t>người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phát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những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hiện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ñại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dê</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sư</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dụng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nhu</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ngày</a:t>
            </a:r>
            <a:r>
              <a:rPr lang="en-US" sz="1200" kern="1200" dirty="0">
                <a:solidFill>
                  <a:schemeClr val="tx1"/>
                </a:solidFill>
                <a:effectLst/>
                <a:latin typeface="Arial" charset="0"/>
                <a:ea typeface="Arial" charset="0"/>
                <a:cs typeface="Arial" charset="0"/>
              </a:rPr>
              <a:t> nay, </a:t>
            </a:r>
            <a:r>
              <a:rPr lang="en-US" sz="1200" kern="1200" dirty="0" err="1">
                <a:solidFill>
                  <a:schemeClr val="tx1"/>
                </a:solidFill>
                <a:effectLst/>
                <a:latin typeface="Arial" charset="0"/>
                <a:ea typeface="Arial" charset="0"/>
                <a:cs typeface="Arial" charset="0"/>
              </a:rPr>
              <a:t>trong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phần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này</a:t>
            </a:r>
            <a:r>
              <a:rPr lang="en-US" sz="1200" kern="1200" dirty="0">
                <a:solidFill>
                  <a:schemeClr val="tx1"/>
                </a:solidFill>
                <a:effectLst/>
                <a:latin typeface="Arial" charset="0"/>
                <a:ea typeface="Arial" charset="0"/>
                <a:cs typeface="Arial" charset="0"/>
              </a:rPr>
              <a:t> sẽ </a:t>
            </a:r>
            <a:r>
              <a:rPr lang="en-US" sz="1200" kern="1200" dirty="0" err="1">
                <a:solidFill>
                  <a:schemeClr val="tx1"/>
                </a:solidFill>
                <a:effectLst/>
                <a:latin typeface="Arial" charset="0"/>
                <a:ea typeface="Arial" charset="0"/>
                <a:cs typeface="Arial" charset="0"/>
              </a:rPr>
              <a:t>trình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những</a:t>
            </a:r>
            <a:r>
              <a:rPr lang="en-US" sz="1200" kern="1200" dirty="0">
                <a:solidFill>
                  <a:schemeClr val="tx1"/>
                </a:solidFill>
                <a:effectLst/>
                <a:latin typeface="Arial" charset="0"/>
                <a:ea typeface="Arial" charset="0"/>
                <a:cs typeface="Arial" charset="0"/>
              </a:rPr>
              <a:t> chi </a:t>
            </a:r>
            <a:r>
              <a:rPr lang="en-US" sz="1200" kern="1200" dirty="0" err="1">
                <a:solidFill>
                  <a:schemeClr val="tx1"/>
                </a:solidFill>
                <a:effectLst/>
                <a:latin typeface="Arial" charset="0"/>
                <a:ea typeface="Arial" charset="0"/>
                <a:cs typeface="Arial" charset="0"/>
              </a:rPr>
              <a:t>tiết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quan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trọng</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vê</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lịch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sư</a:t>
            </a:r>
            <a:r>
              <a:rPr lang="en-US" sz="1200" kern="1200" dirty="0">
                <a:solidFill>
                  <a:schemeClr val="tx1"/>
                </a:solidFill>
                <a:effectLst/>
                <a:latin typeface="Arial" charset="0"/>
                <a:ea typeface="Arial" charset="0"/>
                <a:cs typeface="Arial" charset="0"/>
              </a:rPr>
              <a:t>̉ quá </a:t>
            </a:r>
            <a:r>
              <a:rPr lang="en-US" sz="1200" kern="1200" dirty="0" err="1">
                <a:solidFill>
                  <a:schemeClr val="tx1"/>
                </a:solidFill>
                <a:effectLst/>
                <a:latin typeface="Arial" charset="0"/>
                <a:ea typeface="Arial" charset="0"/>
                <a:cs typeface="Arial" charset="0"/>
              </a:rPr>
              <a:t>trình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phát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triển</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của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tính</a:t>
            </a:r>
            <a:r>
              <a:rPr lang="en-US" sz="1200" kern="1200" dirty="0">
                <a:solidFill>
                  <a:schemeClr val="tx1"/>
                </a:solidFill>
                <a:effectLst/>
                <a:latin typeface="Arial" charset="0"/>
                <a:ea typeface="Arial" charset="0"/>
                <a:cs typeface="Arial"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9</a:t>
            </a:fld>
            <a:endParaRPr lang="en-US" altLang="en-US"/>
          </a:p>
        </p:txBody>
      </p:sp>
    </p:spTree>
    <p:extLst>
      <p:ext uri="{BB962C8B-B14F-4D97-AF65-F5344CB8AC3E}">
        <p14:creationId xmlns:p14="http://schemas.microsoft.com/office/powerpoint/2010/main" val="1433102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baseline="30000">
                <a:solidFill>
                  <a:schemeClr val="tx1"/>
                </a:solidFill>
                <a:latin typeface="Arial" charset="0"/>
                <a:ea typeface="Arial" charset="0"/>
                <a:cs typeface="Arial" charset="0"/>
              </a:rPr>
              <a:t>Mốc lịch sử máy tính phải nhắc ñến ñầu tiên là khi nhà bác học người Pháp Blez Pascal (1626-1662) vào năm 1642 ñã phát minh ra máy tính toán ñầu tiên – máy tính cơ học với 6 bánh quay và bộ dẫn ñộng bằng tay. Máy của ông chỉ cho phép thực hiện các phép tính cộng và trừ.</a:t>
            </a:r>
          </a:p>
          <a:p>
            <a:r>
              <a:rPr lang="en-US" sz="1400" kern="1200" baseline="30000">
                <a:solidFill>
                  <a:schemeClr val="tx1"/>
                </a:solidFill>
                <a:latin typeface="Arial" charset="0"/>
                <a:ea typeface="Arial" charset="0"/>
                <a:cs typeface="Arial" charset="0"/>
              </a:rPr>
              <a:t>Sau 30 năm, vào năm 1672 một nhà bác học khác, Gotfrid Vilgelm Leibnits ñã chế tạo ra máy tính với 4 phép tính cơ bản (+ - * /) sử dụng 12 bánh quay. Từ khi</a:t>
            </a:r>
          </a:p>
          <a:p>
            <a:r>
              <a:rPr lang="en-US" sz="1400" kern="1200" baseline="30000">
                <a:solidFill>
                  <a:schemeClr val="tx1"/>
                </a:solidFill>
                <a:latin typeface="Arial" charset="0"/>
                <a:ea typeface="Arial" charset="0"/>
                <a:cs typeface="Arial" charset="0"/>
              </a:rPr>
              <a:t>còn là sinh viên cho ñến hết cuộc</a:t>
            </a:r>
          </a:p>
          <a:p>
            <a:r>
              <a:rPr lang="en-US" sz="1400" kern="1200" baseline="30000">
                <a:solidFill>
                  <a:schemeClr val="tx1"/>
                </a:solidFill>
                <a:latin typeface="Arial" charset="0"/>
                <a:ea typeface="Arial" charset="0"/>
                <a:cs typeface="Arial" charset="0"/>
              </a:rPr>
              <a:t>ñời, ông ñã nghiên cứu các tính</a:t>
            </a:r>
          </a:p>
          <a:p>
            <a:r>
              <a:rPr lang="en-US" sz="1400" kern="1200" baseline="30000">
                <a:solidFill>
                  <a:schemeClr val="tx1"/>
                </a:solidFill>
                <a:latin typeface="Arial" charset="0"/>
                <a:ea typeface="Arial" charset="0"/>
                <a:cs typeface="Arial" charset="0"/>
              </a:rPr>
              <a:t>chất của hệ nhị phân và là người</a:t>
            </a:r>
          </a:p>
          <a:p>
            <a:r>
              <a:rPr lang="en-US" sz="1400" kern="1200" baseline="30000">
                <a:solidFill>
                  <a:schemeClr val="tx1"/>
                </a:solidFill>
                <a:latin typeface="Arial" charset="0"/>
                <a:ea typeface="Arial" charset="0"/>
                <a:cs typeface="Arial" charset="0"/>
              </a:rPr>
              <a:t>ñã ñưa ra các nguyên lý cũng như</a:t>
            </a:r>
          </a:p>
          <a:p>
            <a:r>
              <a:rPr lang="en-US" sz="1400" kern="1200" baseline="30000">
                <a:solidFill>
                  <a:schemeClr val="tx1"/>
                </a:solidFill>
                <a:latin typeface="Arial" charset="0"/>
                <a:ea typeface="Arial" charset="0"/>
                <a:cs typeface="Arial" charset="0"/>
              </a:rPr>
              <a:t>khái niệm cơ bản nhất cho hệ nhị</a:t>
            </a:r>
          </a:p>
          <a:p>
            <a:r>
              <a:rPr lang="en-US" sz="1400" kern="1200" baseline="30000">
                <a:solidFill>
                  <a:schemeClr val="tx1"/>
                </a:solidFill>
                <a:latin typeface="Arial" charset="0"/>
                <a:ea typeface="Arial" charset="0"/>
                <a:cs typeface="Arial" charset="0"/>
              </a:rPr>
              <a:t>3Chương I: Giới thiệu</a:t>
            </a:r>
          </a:p>
          <a:p>
            <a:r>
              <a:rPr lang="en-US" sz="1400" kern="1200" baseline="30000">
                <a:solidFill>
                  <a:schemeClr val="tx1"/>
                </a:solidFill>
                <a:latin typeface="Arial" charset="0"/>
                <a:ea typeface="Arial" charset="0"/>
                <a:cs typeface="Arial" charset="0"/>
              </a:rPr>
              <a:t>phân ñược dùng ngày nay trong máy tính ñiện tử.</a:t>
            </a:r>
          </a:p>
          <a:p>
            <a:r>
              <a:rPr lang="en-US" sz="1400" kern="1200" baseline="30000">
                <a:solidFill>
                  <a:schemeClr val="tx1"/>
                </a:solidFill>
                <a:latin typeface="Arial" charset="0"/>
                <a:ea typeface="Arial" charset="0"/>
                <a:cs typeface="Arial" charset="0"/>
              </a:rPr>
              <a:t>Năm 1834 giáo sư toán học trường ðH Cambridge (Anh),</a:t>
            </a:r>
          </a:p>
          <a:p>
            <a:r>
              <a:rPr lang="en-US" sz="1400" kern="1200" baseline="30000">
                <a:solidFill>
                  <a:schemeClr val="tx1"/>
                </a:solidFill>
                <a:latin typeface="Arial" charset="0"/>
                <a:ea typeface="Arial" charset="0"/>
                <a:cs typeface="Arial" charset="0"/>
              </a:rPr>
              <a:t>Charles Babbage (người phát minh ra ñồng hồ công tơ mét) ñã thiết kế ra máy tính với chỉ 2 phép tính + và – nhưng có một cấu trúc ñáng ñể ý thời bấy giờ – máy tính có 4 bộ phận:</a:t>
            </a:r>
          </a:p>
          <a:p>
            <a:r>
              <a:rPr lang="en-US" sz="1400" kern="1200" baseline="30000">
                <a:solidFill>
                  <a:schemeClr val="tx1"/>
                </a:solidFill>
                <a:latin typeface="Arial" charset="0"/>
                <a:ea typeface="Arial" charset="0"/>
                <a:cs typeface="Arial" charset="0"/>
              </a:rPr>
              <a:t>- bộ nhớ,</a:t>
            </a:r>
          </a:p>
          <a:p>
            <a:r>
              <a:rPr lang="en-US" sz="1400" kern="1200" baseline="30000">
                <a:solidFill>
                  <a:schemeClr val="tx1"/>
                </a:solidFill>
                <a:latin typeface="Arial" charset="0"/>
                <a:ea typeface="Arial" charset="0"/>
                <a:cs typeface="Arial" charset="0"/>
              </a:rPr>
              <a:t>- bộ tính toán,</a:t>
            </a:r>
          </a:p>
          <a:p>
            <a:r>
              <a:rPr lang="en-US" sz="1400" kern="1200" baseline="30000">
                <a:solidFill>
                  <a:schemeClr val="tx1"/>
                </a:solidFill>
                <a:latin typeface="Arial" charset="0"/>
                <a:ea typeface="Arial" charset="0"/>
                <a:cs typeface="Arial" charset="0"/>
              </a:rPr>
              <a:t>- thiết bị nhập ñể ñọc các phiếu ñục lỗ,</a:t>
            </a:r>
          </a:p>
          <a:p>
            <a:r>
              <a:rPr lang="en-US" sz="1400" kern="1200" baseline="30000">
                <a:solidFill>
                  <a:schemeClr val="tx1"/>
                </a:solidFill>
                <a:latin typeface="Arial" charset="0"/>
                <a:ea typeface="Arial" charset="0"/>
                <a:cs typeface="Arial" charset="0"/>
              </a:rPr>
              <a:t>- thiết bị xuất ñể khoan lỗ lên các tấm ñồng.</a:t>
            </a:r>
          </a:p>
          <a:p>
            <a:r>
              <a:rPr lang="en-US" sz="1400" kern="1200" baseline="30000">
                <a:solidFill>
                  <a:schemeClr val="tx1"/>
                </a:solidFill>
                <a:latin typeface="Arial" charset="0"/>
                <a:ea typeface="Arial" charset="0"/>
                <a:cs typeface="Arial" charset="0"/>
              </a:rPr>
              <a:t>Chính ý tưởng của ông là tiền ñề cho các máy tính hiện ñại</a:t>
            </a:r>
          </a:p>
          <a:p>
            <a:r>
              <a:rPr lang="en-US" sz="1400" kern="1200" baseline="30000">
                <a:solidFill>
                  <a:schemeClr val="tx1"/>
                </a:solidFill>
                <a:latin typeface="Arial" charset="0"/>
                <a:ea typeface="Arial" charset="0"/>
                <a:cs typeface="Arial" charset="0"/>
              </a:rPr>
              <a:t>sau này.</a:t>
            </a:r>
          </a:p>
          <a:p>
            <a:r>
              <a:rPr lang="en-US" sz="1400" kern="1200" baseline="30000">
                <a:solidFill>
                  <a:schemeClr val="tx1"/>
                </a:solidFill>
                <a:latin typeface="Arial" charset="0"/>
                <a:ea typeface="Arial" charset="0"/>
                <a:cs typeface="Arial" charset="0"/>
              </a:rPr>
              <a:t>ðể máy tính hoạt ñộng nó cần phải có chương trình, và ông</a:t>
            </a:r>
          </a:p>
          <a:p>
            <a:r>
              <a:rPr lang="en-US" sz="1400" kern="1200" baseline="30000">
                <a:solidFill>
                  <a:schemeClr val="tx1"/>
                </a:solidFill>
                <a:latin typeface="Arial" charset="0"/>
                <a:ea typeface="Arial" charset="0"/>
                <a:cs typeface="Arial" charset="0"/>
              </a:rPr>
              <a:t>ñã thuê cô Ada làm chương trình cho máy tính này. Cô Ada chính là lập trình viên ñầu tiên và ñể tưởng nhớ tới cô ta sau này Ada ñược ñặt tên cho 1 ngôn ngữ lập trình. Tuy nhiên máy tính ñã không hoạt ñộng ñược vì ñòi hỏi quá phức tạp và thời bấy giờ con người và kỹ thuật chưa cho phép.</a:t>
            </a:r>
          </a:p>
          <a:p>
            <a:r>
              <a:rPr lang="en-US" sz="1400" kern="1200" baseline="30000">
                <a:solidFill>
                  <a:schemeClr val="tx1"/>
                </a:solidFill>
                <a:latin typeface="Arial" charset="0"/>
                <a:ea typeface="Arial" charset="0"/>
                <a:cs typeface="Arial" charset="0"/>
              </a:rPr>
              <a:t>Năm 1936 К. Zus (người ðức) ñã thiết kế một vài máy ñếm tự ñộng trên cơ sở rơle (relay). Tuy nhiên ông không biết gì về máy tính của Babbage và máy tính của ông ñã bị phá hủy trong một trận bom vào Berlin khi chiến tranh thế giới lần thứ 2 - 1944. Vì vậy những phát minh của ông ta ñã không ảnh hưởng ñến sự phát triển của kỹ thuật máy tính sau này.</a:t>
            </a:r>
          </a:p>
          <a:p>
            <a:r>
              <a:rPr lang="en-US" sz="1400" kern="1200" baseline="30000">
                <a:solidFill>
                  <a:schemeClr val="tx1"/>
                </a:solidFill>
                <a:latin typeface="Arial" charset="0"/>
                <a:ea typeface="Arial" charset="0"/>
                <a:cs typeface="Arial" charset="0"/>
              </a:rPr>
              <a:t>Năm 1944 G. Iken (thuộc ðH Havard Mỹ) ñã ñọc về công trình của Babbage và ông ñã cho ra ñời Mark I sau ñó là Mark II. Máy Mark I ra ñời với mục ñích chính là phục vụ chiến tranh. Nó nặng 5 tấn, cao 2.4 m, dài 15 m, chứa 800 km dây ñiện. Tuy nhiên vào thời ñiểm ñó máy tính relay ñã qua thời và ñã bắt ñầu kỷ nguyên của máy tính ñiện tử.</a:t>
            </a:r>
          </a:p>
          <a:p>
            <a:endParaRPr lang="en-US" sz="1400"/>
          </a:p>
        </p:txBody>
      </p:sp>
      <p:sp>
        <p:nvSpPr>
          <p:cNvPr id="4" name="Slide Number Placeholder 3"/>
          <p:cNvSpPr>
            <a:spLocks noGrp="1"/>
          </p:cNvSpPr>
          <p:nvPr>
            <p:ph type="sldNum" sz="quarter" idx="10"/>
          </p:nvPr>
        </p:nvSpPr>
        <p:spPr/>
        <p:txBody>
          <a:bodyPr/>
          <a:lstStyle/>
          <a:p>
            <a:fld id="{652B7726-5809-8241-ACF2-035AA777B25D}" type="slidenum">
              <a:rPr lang="en-US" altLang="en-US" smtClean="0"/>
              <a:pPr/>
              <a:t>11</a:t>
            </a:fld>
            <a:endParaRPr lang="en-US" altLang="en-US"/>
          </a:p>
        </p:txBody>
      </p:sp>
    </p:spTree>
    <p:extLst>
      <p:ext uri="{BB962C8B-B14F-4D97-AF65-F5344CB8AC3E}">
        <p14:creationId xmlns:p14="http://schemas.microsoft.com/office/powerpoint/2010/main" val="29850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1016" name="Rectangle 56"/>
          <p:cNvSpPr>
            <a:spLocks noChangeArrowheads="1"/>
          </p:cNvSpPr>
          <p:nvPr userDrawn="1"/>
        </p:nvSpPr>
        <p:spPr bwMode="gray">
          <a:xfrm>
            <a:off x="0" y="0"/>
            <a:ext cx="12192000" cy="6858000"/>
          </a:xfrm>
          <a:prstGeom prst="rect">
            <a:avLst/>
          </a:prstGeom>
          <a:gradFill rotWithShape="1">
            <a:gsLst>
              <a:gs pos="0">
                <a:schemeClr val="accent1"/>
              </a:gs>
              <a:gs pos="100000">
                <a:schemeClr val="accent1">
                  <a:gamma/>
                  <a:tint val="0"/>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20" name="Oval 60"/>
          <p:cNvSpPr>
            <a:spLocks noChangeArrowheads="1"/>
          </p:cNvSpPr>
          <p:nvPr/>
        </p:nvSpPr>
        <p:spPr bwMode="gray">
          <a:xfrm>
            <a:off x="615952" y="663576"/>
            <a:ext cx="5795433" cy="4378325"/>
          </a:xfrm>
          <a:prstGeom prst="ellipse">
            <a:avLst/>
          </a:prstGeom>
          <a:gradFill rotWithShape="1">
            <a:gsLst>
              <a:gs pos="0">
                <a:schemeClr val="accent1">
                  <a:gamma/>
                  <a:tint val="57255"/>
                  <a:invGamma/>
                </a:schemeClr>
              </a:gs>
              <a:gs pos="100000">
                <a:schemeClr val="accent1">
                  <a:alpha val="5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21" name="Freeform 61"/>
          <p:cNvSpPr>
            <a:spLocks/>
          </p:cNvSpPr>
          <p:nvPr/>
        </p:nvSpPr>
        <p:spPr bwMode="ltGray">
          <a:xfrm>
            <a:off x="0" y="0"/>
            <a:ext cx="2573867" cy="3775075"/>
          </a:xfrm>
          <a:custGeom>
            <a:avLst/>
            <a:gdLst>
              <a:gd name="T0" fmla="*/ 695 w 1258"/>
              <a:gd name="T1" fmla="*/ 0 h 2809"/>
              <a:gd name="T2" fmla="*/ 454 w 1258"/>
              <a:gd name="T3" fmla="*/ 2809 h 2809"/>
              <a:gd name="T4" fmla="*/ 1258 w 1258"/>
              <a:gd name="T5" fmla="*/ 0 h 2809"/>
              <a:gd name="T6" fmla="*/ 695 w 1258"/>
              <a:gd name="T7" fmla="*/ 0 h 2809"/>
            </a:gdLst>
            <a:ahLst/>
            <a:cxnLst>
              <a:cxn ang="0">
                <a:pos x="T0" y="T1"/>
              </a:cxn>
              <a:cxn ang="0">
                <a:pos x="T2" y="T3"/>
              </a:cxn>
              <a:cxn ang="0">
                <a:pos x="T4" y="T5"/>
              </a:cxn>
              <a:cxn ang="0">
                <a:pos x="T6" y="T7"/>
              </a:cxn>
            </a:cxnLst>
            <a:rect l="0" t="0" r="r" b="b"/>
            <a:pathLst>
              <a:path w="1258" h="2809">
                <a:moveTo>
                  <a:pt x="695" y="0"/>
                </a:moveTo>
                <a:cubicBezTo>
                  <a:pt x="6" y="1152"/>
                  <a:pt x="0" y="2211"/>
                  <a:pt x="454" y="2809"/>
                </a:cubicBezTo>
                <a:cubicBezTo>
                  <a:pt x="72" y="2292"/>
                  <a:pt x="142" y="1017"/>
                  <a:pt x="1258" y="0"/>
                </a:cubicBezTo>
                <a:lnTo>
                  <a:pt x="695" y="0"/>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22" name="Freeform 62"/>
          <p:cNvSpPr>
            <a:spLocks/>
          </p:cNvSpPr>
          <p:nvPr/>
        </p:nvSpPr>
        <p:spPr bwMode="ltGray">
          <a:xfrm>
            <a:off x="1384301" y="0"/>
            <a:ext cx="10807700" cy="6269038"/>
          </a:xfrm>
          <a:custGeom>
            <a:avLst/>
            <a:gdLst>
              <a:gd name="T0" fmla="*/ 5106 w 5106"/>
              <a:gd name="T1" fmla="*/ 0 h 3949"/>
              <a:gd name="T2" fmla="*/ 5106 w 5106"/>
              <a:gd name="T3" fmla="*/ 483 h 3949"/>
              <a:gd name="T4" fmla="*/ 3925 w 5106"/>
              <a:gd name="T5" fmla="*/ 2242 h 3949"/>
              <a:gd name="T6" fmla="*/ 0 w 5106"/>
              <a:gd name="T7" fmla="*/ 2761 h 3949"/>
              <a:gd name="T8" fmla="*/ 3271 w 5106"/>
              <a:gd name="T9" fmla="*/ 2335 h 3949"/>
              <a:gd name="T10" fmla="*/ 4444 w 5106"/>
              <a:gd name="T11" fmla="*/ 0 h 3949"/>
              <a:gd name="T12" fmla="*/ 5106 w 5106"/>
              <a:gd name="T13" fmla="*/ 0 h 3949"/>
            </a:gdLst>
            <a:ahLst/>
            <a:cxnLst>
              <a:cxn ang="0">
                <a:pos x="T0" y="T1"/>
              </a:cxn>
              <a:cxn ang="0">
                <a:pos x="T2" y="T3"/>
              </a:cxn>
              <a:cxn ang="0">
                <a:pos x="T4" y="T5"/>
              </a:cxn>
              <a:cxn ang="0">
                <a:pos x="T6" y="T7"/>
              </a:cxn>
              <a:cxn ang="0">
                <a:pos x="T8" y="T9"/>
              </a:cxn>
              <a:cxn ang="0">
                <a:pos x="T10" y="T11"/>
              </a:cxn>
              <a:cxn ang="0">
                <a:pos x="T12" y="T13"/>
              </a:cxn>
            </a:cxnLst>
            <a:rect l="0" t="0" r="r" b="b"/>
            <a:pathLst>
              <a:path w="5106" h="3949">
                <a:moveTo>
                  <a:pt x="5106" y="0"/>
                </a:moveTo>
                <a:lnTo>
                  <a:pt x="5106" y="483"/>
                </a:lnTo>
                <a:cubicBezTo>
                  <a:pt x="5027" y="761"/>
                  <a:pt x="4800" y="1425"/>
                  <a:pt x="3925" y="2242"/>
                </a:cubicBezTo>
                <a:cubicBezTo>
                  <a:pt x="3050" y="3059"/>
                  <a:pt x="1138" y="3949"/>
                  <a:pt x="0" y="2761"/>
                </a:cubicBezTo>
                <a:cubicBezTo>
                  <a:pt x="1195" y="3842"/>
                  <a:pt x="2752" y="2662"/>
                  <a:pt x="3271" y="2335"/>
                </a:cubicBezTo>
                <a:cubicBezTo>
                  <a:pt x="3790" y="2008"/>
                  <a:pt x="4431" y="705"/>
                  <a:pt x="4444" y="0"/>
                </a:cubicBezTo>
                <a:cubicBezTo>
                  <a:pt x="4444" y="0"/>
                  <a:pt x="5106" y="0"/>
                  <a:pt x="5106" y="0"/>
                </a:cubicBezTo>
                <a:close/>
              </a:path>
            </a:pathLst>
          </a:custGeom>
          <a:gradFill rotWithShape="1">
            <a:gsLst>
              <a:gs pos="0">
                <a:schemeClr val="accent1">
                  <a:gamma/>
                  <a:tint val="0"/>
                  <a:invGamma/>
                  <a:alpha val="60001"/>
                </a:schemeClr>
              </a:gs>
              <a:gs pos="100000">
                <a:schemeClr val="accent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41079" name="Group 119"/>
          <p:cNvGrpSpPr>
            <a:grpSpLocks/>
          </p:cNvGrpSpPr>
          <p:nvPr/>
        </p:nvGrpSpPr>
        <p:grpSpPr bwMode="auto">
          <a:xfrm>
            <a:off x="762000" y="1041400"/>
            <a:ext cx="5376333" cy="3600450"/>
            <a:chOff x="219" y="854"/>
            <a:chExt cx="2540" cy="2268"/>
          </a:xfrm>
        </p:grpSpPr>
        <p:sp>
          <p:nvSpPr>
            <p:cNvPr id="41025" name="Oval 65"/>
            <p:cNvSpPr>
              <a:spLocks noChangeArrowheads="1"/>
            </p:cNvSpPr>
            <p:nvPr userDrawn="1"/>
          </p:nvSpPr>
          <p:spPr bwMode="gray">
            <a:xfrm>
              <a:off x="431" y="869"/>
              <a:ext cx="2223" cy="2253"/>
            </a:xfrm>
            <a:prstGeom prst="ellipse">
              <a:avLst/>
            </a:pr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26" name="Freeform 66"/>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27" name="Freeform 67"/>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28" name="Freeform 68"/>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29" name="Freeform 69"/>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0" name="Freeform 70"/>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1" name="Freeform 71"/>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2" name="Freeform 72"/>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3" name="Freeform 73"/>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4" name="Freeform 74"/>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5" name="Freeform 75"/>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6" name="Freeform 76"/>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7" name="Freeform 77"/>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8" name="Freeform 78"/>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39" name="Freeform 79"/>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0" name="Freeform 80"/>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1" name="Freeform 81"/>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2" name="Freeform 82"/>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3" name="Freeform 83"/>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4" name="Freeform 84"/>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5" name="Freeform 85"/>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6" name="Freeform 86"/>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7" name="Freeform 87"/>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48" name="Oval 88"/>
            <p:cNvSpPr>
              <a:spLocks noChangeArrowheads="1"/>
            </p:cNvSpPr>
            <p:nvPr userDrawn="1"/>
          </p:nvSpPr>
          <p:spPr bwMode="gray">
            <a:xfrm>
              <a:off x="1261" y="877"/>
              <a:ext cx="581" cy="126"/>
            </a:xfrm>
            <a:prstGeom prst="ellipse">
              <a:avLst/>
            </a:pr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9" name="Freeform 89"/>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50" name="Freeform 90"/>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1052" name="Freeform 92"/>
          <p:cNvSpPr>
            <a:spLocks/>
          </p:cNvSpPr>
          <p:nvPr/>
        </p:nvSpPr>
        <p:spPr bwMode="gray">
          <a:xfrm>
            <a:off x="2167467" y="1193801"/>
            <a:ext cx="2931584" cy="3355975"/>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gradFill rotWithShape="1">
            <a:gsLst>
              <a:gs pos="0">
                <a:srgbClr val="FFFFFF"/>
              </a:gs>
              <a:gs pos="100000">
                <a:srgbClr val="FFFFFF">
                  <a:gamma/>
                  <a:shade val="95294"/>
                  <a:invGamma/>
                </a:srgbClr>
              </a:gs>
            </a:gsLst>
            <a:lin ang="0" scaled="1"/>
          </a:gradFill>
          <a:ln>
            <a:noFill/>
          </a:ln>
          <a:effectLst>
            <a:outerShdw blurRad="63500" dist="17961" dir="81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41053" name="Freeform 93"/>
          <p:cNvSpPr>
            <a:spLocks/>
          </p:cNvSpPr>
          <p:nvPr/>
        </p:nvSpPr>
        <p:spPr bwMode="gray">
          <a:xfrm>
            <a:off x="3200400" y="2613025"/>
            <a:ext cx="400051" cy="114300"/>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outerShdw blurRad="63500" dist="38100" dir="108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41054" name="Freeform 94"/>
          <p:cNvSpPr>
            <a:spLocks/>
          </p:cNvSpPr>
          <p:nvPr/>
        </p:nvSpPr>
        <p:spPr bwMode="gray">
          <a:xfrm>
            <a:off x="3600451" y="2714626"/>
            <a:ext cx="237067" cy="74613"/>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outerShdw blurRad="63500" dist="38100" dir="108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41055" name="Freeform 95"/>
          <p:cNvSpPr>
            <a:spLocks/>
          </p:cNvSpPr>
          <p:nvPr/>
        </p:nvSpPr>
        <p:spPr bwMode="gray">
          <a:xfrm>
            <a:off x="4313767" y="1209676"/>
            <a:ext cx="1602317" cy="1717675"/>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gradFill rotWithShape="1">
            <a:gsLst>
              <a:gs pos="0">
                <a:srgbClr val="FFFFFF"/>
              </a:gs>
              <a:gs pos="100000">
                <a:srgbClr val="FFFFFF">
                  <a:gamma/>
                  <a:shade val="92157"/>
                  <a:invGamma/>
                </a:srgbClr>
              </a:gs>
            </a:gsLst>
            <a:lin ang="0" scaled="1"/>
          </a:gradFill>
          <a:ln>
            <a:noFill/>
          </a:ln>
          <a:effectLst>
            <a:outerShdw blurRad="63500" dist="127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grpSp>
        <p:nvGrpSpPr>
          <p:cNvPr id="41059" name="Group 99"/>
          <p:cNvGrpSpPr>
            <a:grpSpLocks/>
          </p:cNvGrpSpPr>
          <p:nvPr/>
        </p:nvGrpSpPr>
        <p:grpSpPr bwMode="auto">
          <a:xfrm rot="37656804">
            <a:off x="7256198" y="2956719"/>
            <a:ext cx="312738" cy="508000"/>
            <a:chOff x="-3017" y="2976"/>
            <a:chExt cx="93" cy="113"/>
          </a:xfrm>
        </p:grpSpPr>
        <p:sp>
          <p:nvSpPr>
            <p:cNvPr id="41060" name="AutoShape 100"/>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1" name="Freeform 101"/>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1062" name="AutoShape 102"/>
          <p:cNvSpPr>
            <a:spLocks noChangeArrowheads="1"/>
          </p:cNvSpPr>
          <p:nvPr/>
        </p:nvSpPr>
        <p:spPr bwMode="gray">
          <a:xfrm rot="7200000">
            <a:off x="-177270" y="-1793346"/>
            <a:ext cx="6353175" cy="8961967"/>
          </a:xfrm>
          <a:custGeom>
            <a:avLst/>
            <a:gdLst>
              <a:gd name="G0" fmla="+- 10696 0 0"/>
              <a:gd name="G1" fmla="+- -11780332 0 0"/>
              <a:gd name="G2" fmla="+- 0 0 -11780332"/>
              <a:gd name="T0" fmla="*/ 0 256 1"/>
              <a:gd name="T1" fmla="*/ 180 256 1"/>
              <a:gd name="G3" fmla="+- -11780332 T0 T1"/>
              <a:gd name="T2" fmla="*/ 0 256 1"/>
              <a:gd name="T3" fmla="*/ 90 256 1"/>
              <a:gd name="G4" fmla="+- -11780332 T2 T3"/>
              <a:gd name="G5" fmla="*/ G4 2 1"/>
              <a:gd name="T4" fmla="*/ 90 256 1"/>
              <a:gd name="T5" fmla="*/ 0 256 1"/>
              <a:gd name="G6" fmla="+- -11780332 T4 T5"/>
              <a:gd name="G7" fmla="*/ G6 2 1"/>
              <a:gd name="G8" fmla="abs -117803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696"/>
              <a:gd name="G18" fmla="*/ 10696 1 2"/>
              <a:gd name="G19" fmla="+- G18 5400 0"/>
              <a:gd name="G20" fmla="cos G19 -11780332"/>
              <a:gd name="G21" fmla="sin G19 -11780332"/>
              <a:gd name="G22" fmla="+- G20 10800 0"/>
              <a:gd name="G23" fmla="+- G21 10800 0"/>
              <a:gd name="G24" fmla="+- 10800 0 G20"/>
              <a:gd name="G25" fmla="+- 10696 10800 0"/>
              <a:gd name="G26" fmla="?: G9 G17 G25"/>
              <a:gd name="G27" fmla="?: G9 0 21600"/>
              <a:gd name="G28" fmla="cos 10800 -11780332"/>
              <a:gd name="G29" fmla="sin 10800 -11780332"/>
              <a:gd name="G30" fmla="sin 10696 -11780332"/>
              <a:gd name="G31" fmla="+- G28 10800 0"/>
              <a:gd name="G32" fmla="+- G29 10800 0"/>
              <a:gd name="G33" fmla="+- G30 10800 0"/>
              <a:gd name="G34" fmla="?: G4 0 G31"/>
              <a:gd name="G35" fmla="?: -11780332 G34 0"/>
              <a:gd name="G36" fmla="?: G6 G35 G31"/>
              <a:gd name="G37" fmla="+- 21600 0 G36"/>
              <a:gd name="G38" fmla="?: G4 0 G33"/>
              <a:gd name="G39" fmla="?: -11780332 G38 G32"/>
              <a:gd name="G40" fmla="?: G6 G39 0"/>
              <a:gd name="G41" fmla="?: G4 G32 21600"/>
              <a:gd name="G42" fmla="?: G6 G41 G33"/>
              <a:gd name="T12" fmla="*/ 10800 w 21600"/>
              <a:gd name="T13" fmla="*/ 0 h 21600"/>
              <a:gd name="T14" fmla="*/ 52 w 21600"/>
              <a:gd name="T15" fmla="*/ 10753 h 21600"/>
              <a:gd name="T16" fmla="*/ 10800 w 21600"/>
              <a:gd name="T17" fmla="*/ 104 h 21600"/>
              <a:gd name="T18" fmla="*/ 21548 w 21600"/>
              <a:gd name="T19" fmla="*/ 10753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 y="10754"/>
                </a:moveTo>
                <a:cubicBezTo>
                  <a:pt x="129" y="4864"/>
                  <a:pt x="4910" y="103"/>
                  <a:pt x="10800" y="103"/>
                </a:cubicBezTo>
                <a:cubicBezTo>
                  <a:pt x="16689" y="103"/>
                  <a:pt x="21470" y="4864"/>
                  <a:pt x="21495" y="10754"/>
                </a:cubicBezTo>
                <a:lnTo>
                  <a:pt x="21599" y="10753"/>
                </a:lnTo>
                <a:cubicBezTo>
                  <a:pt x="21574" y="4807"/>
                  <a:pt x="16746" y="0"/>
                  <a:pt x="10799" y="0"/>
                </a:cubicBezTo>
                <a:cubicBezTo>
                  <a:pt x="4853" y="0"/>
                  <a:pt x="25" y="4807"/>
                  <a:pt x="0" y="10753"/>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63" name="Group 103"/>
          <p:cNvGrpSpPr>
            <a:grpSpLocks/>
          </p:cNvGrpSpPr>
          <p:nvPr/>
        </p:nvGrpSpPr>
        <p:grpSpPr bwMode="auto">
          <a:xfrm>
            <a:off x="1606552" y="650875"/>
            <a:ext cx="3879849" cy="4387850"/>
            <a:chOff x="618" y="608"/>
            <a:chExt cx="1833" cy="2764"/>
          </a:xfrm>
        </p:grpSpPr>
        <p:sp>
          <p:nvSpPr>
            <p:cNvPr id="41064" name="Freeform 104"/>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65" name="Freeform 105"/>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1067" name="Group 107"/>
          <p:cNvGrpSpPr>
            <a:grpSpLocks/>
          </p:cNvGrpSpPr>
          <p:nvPr/>
        </p:nvGrpSpPr>
        <p:grpSpPr bwMode="auto">
          <a:xfrm rot="43528641">
            <a:off x="2944284" y="6180139"/>
            <a:ext cx="254000" cy="231775"/>
            <a:chOff x="-3017" y="2976"/>
            <a:chExt cx="93" cy="113"/>
          </a:xfrm>
        </p:grpSpPr>
        <p:sp>
          <p:nvSpPr>
            <p:cNvPr id="41068" name="AutoShape 10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9" name="Freeform 10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1070" name="Group 110"/>
          <p:cNvGrpSpPr>
            <a:grpSpLocks/>
          </p:cNvGrpSpPr>
          <p:nvPr/>
        </p:nvGrpSpPr>
        <p:grpSpPr bwMode="auto">
          <a:xfrm>
            <a:off x="-304800" y="779463"/>
            <a:ext cx="9042400" cy="5676900"/>
            <a:chOff x="0" y="744"/>
            <a:chExt cx="4272" cy="3576"/>
          </a:xfrm>
        </p:grpSpPr>
        <p:sp>
          <p:nvSpPr>
            <p:cNvPr id="41071" name="Freeform 111"/>
            <p:cNvSpPr>
              <a:spLocks/>
            </p:cNvSpPr>
            <p:nvPr userDrawn="1"/>
          </p:nvSpPr>
          <p:spPr bwMode="gray">
            <a:xfrm>
              <a:off x="0" y="3992"/>
              <a:ext cx="486" cy="328"/>
            </a:xfrm>
            <a:custGeom>
              <a:avLst/>
              <a:gdLst>
                <a:gd name="T0" fmla="*/ 0 w 486"/>
                <a:gd name="T1" fmla="*/ 0 h 328"/>
                <a:gd name="T2" fmla="*/ 0 w 486"/>
                <a:gd name="T3" fmla="*/ 60 h 328"/>
                <a:gd name="T4" fmla="*/ 384 w 486"/>
                <a:gd name="T5" fmla="*/ 328 h 328"/>
                <a:gd name="T6" fmla="*/ 486 w 486"/>
                <a:gd name="T7" fmla="*/ 328 h 328"/>
                <a:gd name="T8" fmla="*/ 0 w 486"/>
                <a:gd name="T9" fmla="*/ 0 h 328"/>
              </a:gdLst>
              <a:ahLst/>
              <a:cxnLst>
                <a:cxn ang="0">
                  <a:pos x="T0" y="T1"/>
                </a:cxn>
                <a:cxn ang="0">
                  <a:pos x="T2" y="T3"/>
                </a:cxn>
                <a:cxn ang="0">
                  <a:pos x="T4" y="T5"/>
                </a:cxn>
                <a:cxn ang="0">
                  <a:pos x="T6" y="T7"/>
                </a:cxn>
                <a:cxn ang="0">
                  <a:pos x="T8" y="T9"/>
                </a:cxn>
              </a:cxnLst>
              <a:rect l="0" t="0" r="r" b="b"/>
              <a:pathLst>
                <a:path w="486" h="328">
                  <a:moveTo>
                    <a:pt x="0" y="0"/>
                  </a:moveTo>
                  <a:lnTo>
                    <a:pt x="0" y="60"/>
                  </a:lnTo>
                  <a:cubicBezTo>
                    <a:pt x="0" y="60"/>
                    <a:pt x="162" y="212"/>
                    <a:pt x="384" y="328"/>
                  </a:cubicBezTo>
                  <a:cubicBezTo>
                    <a:pt x="435" y="328"/>
                    <a:pt x="486" y="328"/>
                    <a:pt x="486" y="328"/>
                  </a:cubicBezTo>
                  <a:cubicBezTo>
                    <a:pt x="218" y="192"/>
                    <a:pt x="0" y="0"/>
                    <a:pt x="0" y="0"/>
                  </a:cubicBez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41072" name="Freeform 112"/>
            <p:cNvSpPr>
              <a:spLocks/>
            </p:cNvSpPr>
            <p:nvPr userDrawn="1"/>
          </p:nvSpPr>
          <p:spPr bwMode="gray">
            <a:xfrm>
              <a:off x="2648" y="744"/>
              <a:ext cx="1624" cy="3576"/>
            </a:xfrm>
            <a:custGeom>
              <a:avLst/>
              <a:gdLst>
                <a:gd name="T0" fmla="*/ 0 w 1624"/>
                <a:gd name="T1" fmla="*/ 3576 h 3576"/>
                <a:gd name="T2" fmla="*/ 96 w 1624"/>
                <a:gd name="T3" fmla="*/ 3576 h 3576"/>
                <a:gd name="T4" fmla="*/ 1548 w 1624"/>
                <a:gd name="T5" fmla="*/ 1264 h 3576"/>
                <a:gd name="T6" fmla="*/ 1156 w 1624"/>
                <a:gd name="T7" fmla="*/ 0 h 3576"/>
                <a:gd name="T8" fmla="*/ 1102 w 1624"/>
                <a:gd name="T9" fmla="*/ 30 h 3576"/>
                <a:gd name="T10" fmla="*/ 1496 w 1624"/>
                <a:gd name="T11" fmla="*/ 1268 h 3576"/>
                <a:gd name="T12" fmla="*/ 0 w 1624"/>
                <a:gd name="T13" fmla="*/ 3576 h 3576"/>
              </a:gdLst>
              <a:ahLst/>
              <a:cxnLst>
                <a:cxn ang="0">
                  <a:pos x="T0" y="T1"/>
                </a:cxn>
                <a:cxn ang="0">
                  <a:pos x="T2" y="T3"/>
                </a:cxn>
                <a:cxn ang="0">
                  <a:pos x="T4" y="T5"/>
                </a:cxn>
                <a:cxn ang="0">
                  <a:pos x="T6" y="T7"/>
                </a:cxn>
                <a:cxn ang="0">
                  <a:pos x="T8" y="T9"/>
                </a:cxn>
                <a:cxn ang="0">
                  <a:pos x="T10" y="T11"/>
                </a:cxn>
                <a:cxn ang="0">
                  <a:pos x="T12" y="T13"/>
                </a:cxn>
              </a:cxnLst>
              <a:rect l="0" t="0" r="r" b="b"/>
              <a:pathLst>
                <a:path w="1624" h="3576">
                  <a:moveTo>
                    <a:pt x="0" y="3576"/>
                  </a:moveTo>
                  <a:cubicBezTo>
                    <a:pt x="0" y="3576"/>
                    <a:pt x="48" y="3576"/>
                    <a:pt x="96" y="3576"/>
                  </a:cubicBezTo>
                  <a:cubicBezTo>
                    <a:pt x="1624" y="2814"/>
                    <a:pt x="1548" y="1264"/>
                    <a:pt x="1548" y="1264"/>
                  </a:cubicBezTo>
                  <a:cubicBezTo>
                    <a:pt x="1548" y="1264"/>
                    <a:pt x="1558" y="558"/>
                    <a:pt x="1156" y="0"/>
                  </a:cubicBezTo>
                  <a:cubicBezTo>
                    <a:pt x="1129" y="15"/>
                    <a:pt x="1102" y="30"/>
                    <a:pt x="1102" y="30"/>
                  </a:cubicBezTo>
                  <a:cubicBezTo>
                    <a:pt x="1480" y="492"/>
                    <a:pt x="1496" y="1268"/>
                    <a:pt x="1496" y="1268"/>
                  </a:cubicBezTo>
                  <a:cubicBezTo>
                    <a:pt x="1496" y="1268"/>
                    <a:pt x="1552" y="2850"/>
                    <a:pt x="0" y="3576"/>
                  </a:cubicBez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grpSp>
      <p:sp>
        <p:nvSpPr>
          <p:cNvPr id="41073" name="Rectangle 113"/>
          <p:cNvSpPr>
            <a:spLocks noGrp="1" noChangeArrowheads="1"/>
          </p:cNvSpPr>
          <p:nvPr>
            <p:ph type="ctrTitle"/>
          </p:nvPr>
        </p:nvSpPr>
        <p:spPr bwMode="gray">
          <a:xfrm>
            <a:off x="1246718" y="4865689"/>
            <a:ext cx="10329333" cy="1470025"/>
          </a:xfrm>
        </p:spPr>
        <p:txBody>
          <a:bodyPr/>
          <a:lstStyle>
            <a:lvl1pPr algn="r">
              <a:defRPr sz="5000">
                <a:solidFill>
                  <a:schemeClr val="tx1"/>
                </a:solidFill>
              </a:defRPr>
            </a:lvl1pPr>
          </a:lstStyle>
          <a:p>
            <a:pPr lvl="0"/>
            <a:r>
              <a:rPr lang="vi-VN" altLang="en-US" noProof="0" dirty="0"/>
              <a:t>Click to edit Master title style</a:t>
            </a:r>
            <a:endParaRPr lang="en-US" altLang="en-US" noProof="0" dirty="0"/>
          </a:p>
        </p:txBody>
      </p:sp>
      <p:sp>
        <p:nvSpPr>
          <p:cNvPr id="41074" name="Rectangle 114"/>
          <p:cNvSpPr>
            <a:spLocks noGrp="1" noChangeArrowheads="1"/>
          </p:cNvSpPr>
          <p:nvPr>
            <p:ph type="subTitle" idx="1"/>
          </p:nvPr>
        </p:nvSpPr>
        <p:spPr bwMode="black">
          <a:xfrm>
            <a:off x="4559301" y="5926139"/>
            <a:ext cx="7067551" cy="460375"/>
          </a:xfrm>
        </p:spPr>
        <p:txBody>
          <a:bodyPr/>
          <a:lstStyle>
            <a:lvl1pPr marL="0" indent="0" algn="dist">
              <a:buFontTx/>
              <a:buNone/>
              <a:defRPr sz="2400">
                <a:solidFill>
                  <a:schemeClr val="tx2"/>
                </a:solidFill>
              </a:defRPr>
            </a:lvl1pPr>
          </a:lstStyle>
          <a:p>
            <a:pPr lvl="0"/>
            <a:r>
              <a:rPr lang="vi-VN" altLang="en-US" noProof="0"/>
              <a:t>Click to edit Master subtitle style</a:t>
            </a:r>
            <a:endParaRPr lang="en-US"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Rectangle 97"/>
          <p:cNvSpPr>
            <a:spLocks noGrp="1" noChangeArrowheads="1"/>
          </p:cNvSpPr>
          <p:nvPr>
            <p:ph type="sldNum" sz="quarter" idx="10"/>
          </p:nvPr>
        </p:nvSpPr>
        <p:spPr>
          <a:ln/>
        </p:spPr>
        <p:txBody>
          <a:bodyPr/>
          <a:lstStyle>
            <a:lvl1pPr>
              <a:defRPr/>
            </a:lvl1pPr>
          </a:lstStyle>
          <a:p>
            <a:fld id="{F7DEECF7-3E4D-2B45-9D4D-60D3E1EE4F6E}"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F146B727-A2DA-8C4F-BF2D-D95A946C66A7}" type="datetimeFigureOut">
              <a:rPr lang="en-US" altLang="en-US"/>
              <a:pPr/>
              <a:t>9/21/2017</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844015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357189"/>
            <a:ext cx="2743200" cy="6022975"/>
          </a:xfrm>
        </p:spPr>
        <p:txBody>
          <a:bodyPr vert="eaVert"/>
          <a:lstStyle/>
          <a:p>
            <a:r>
              <a:rPr lang="vi-VN"/>
              <a:t>Click to edit Master title style</a:t>
            </a:r>
            <a:endParaRPr lang="en-US"/>
          </a:p>
        </p:txBody>
      </p:sp>
      <p:sp>
        <p:nvSpPr>
          <p:cNvPr id="3" name="Vertical Text Placeholder 2"/>
          <p:cNvSpPr>
            <a:spLocks noGrp="1"/>
          </p:cNvSpPr>
          <p:nvPr>
            <p:ph type="body" orient="vert" idx="1"/>
          </p:nvPr>
        </p:nvSpPr>
        <p:spPr>
          <a:xfrm>
            <a:off x="615951" y="357189"/>
            <a:ext cx="8026400" cy="6022975"/>
          </a:xfrm>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Rectangle 97"/>
          <p:cNvSpPr>
            <a:spLocks noGrp="1" noChangeArrowheads="1"/>
          </p:cNvSpPr>
          <p:nvPr>
            <p:ph type="sldNum" sz="quarter" idx="10"/>
          </p:nvPr>
        </p:nvSpPr>
        <p:spPr>
          <a:ln/>
        </p:spPr>
        <p:txBody>
          <a:bodyPr/>
          <a:lstStyle>
            <a:lvl1pPr>
              <a:defRPr/>
            </a:lvl1pPr>
          </a:lstStyle>
          <a:p>
            <a:fld id="{705DE7AD-54DF-084F-B2F0-651DB4F700C6}"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FD912F63-9C8B-A745-960B-6254404F6A8F}" type="datetimeFigureOut">
              <a:rPr lang="en-US" altLang="en-US"/>
              <a:pPr/>
              <a:t>9/21/2017</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899573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52651" y="357188"/>
            <a:ext cx="9385300" cy="1143000"/>
          </a:xfrm>
        </p:spPr>
        <p:txBody>
          <a:bodyPr/>
          <a:lstStyle/>
          <a:p>
            <a:r>
              <a:rPr lang="vi-VN"/>
              <a:t>Click to edit Master title style</a:t>
            </a:r>
            <a:endParaRPr lang="en-US"/>
          </a:p>
        </p:txBody>
      </p:sp>
      <p:sp>
        <p:nvSpPr>
          <p:cNvPr id="3" name="Text Placeholder 2"/>
          <p:cNvSpPr>
            <a:spLocks noGrp="1"/>
          </p:cNvSpPr>
          <p:nvPr>
            <p:ph type="body" sz="half" idx="1"/>
          </p:nvPr>
        </p:nvSpPr>
        <p:spPr>
          <a:xfrm>
            <a:off x="615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Rectangle 97"/>
          <p:cNvSpPr>
            <a:spLocks noGrp="1" noChangeArrowheads="1"/>
          </p:cNvSpPr>
          <p:nvPr>
            <p:ph type="sldNum" sz="quarter" idx="10"/>
          </p:nvPr>
        </p:nvSpPr>
        <p:spPr>
          <a:ln/>
        </p:spPr>
        <p:txBody>
          <a:bodyPr/>
          <a:lstStyle>
            <a:lvl1pPr>
              <a:defRPr/>
            </a:lvl1pPr>
          </a:lstStyle>
          <a:p>
            <a:fld id="{B57D8B92-4044-BB4D-A5B1-8846A5FDB14E}"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EB837868-8129-1345-BD0A-0A924D3B5AE7}" type="datetimeFigureOut">
              <a:rPr lang="en-US" altLang="en-US"/>
              <a:pPr/>
              <a:t>9/21/2017</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537420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152651" y="357188"/>
            <a:ext cx="9385300" cy="1143000"/>
          </a:xfrm>
        </p:spPr>
        <p:txBody>
          <a:bodyPr/>
          <a:lstStyle/>
          <a:p>
            <a:r>
              <a:rPr lang="vi-VN"/>
              <a:t>Click to edit Master title style</a:t>
            </a:r>
            <a:endParaRPr lang="en-US"/>
          </a:p>
        </p:txBody>
      </p:sp>
      <p:sp>
        <p:nvSpPr>
          <p:cNvPr id="3" name="Text Placeholder 2"/>
          <p:cNvSpPr>
            <a:spLocks noGrp="1"/>
          </p:cNvSpPr>
          <p:nvPr>
            <p:ph type="body" sz="half" idx="1"/>
          </p:nvPr>
        </p:nvSpPr>
        <p:spPr>
          <a:xfrm>
            <a:off x="615951" y="1624014"/>
            <a:ext cx="10972800" cy="2301875"/>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Content Placeholder 3"/>
          <p:cNvSpPr>
            <a:spLocks noGrp="1"/>
          </p:cNvSpPr>
          <p:nvPr>
            <p:ph sz="half" idx="2"/>
          </p:nvPr>
        </p:nvSpPr>
        <p:spPr>
          <a:xfrm>
            <a:off x="615951" y="4078289"/>
            <a:ext cx="10972800" cy="2301875"/>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Rectangle 97"/>
          <p:cNvSpPr>
            <a:spLocks noGrp="1" noChangeArrowheads="1"/>
          </p:cNvSpPr>
          <p:nvPr>
            <p:ph type="sldNum" sz="quarter" idx="10"/>
          </p:nvPr>
        </p:nvSpPr>
        <p:spPr>
          <a:ln/>
        </p:spPr>
        <p:txBody>
          <a:bodyPr/>
          <a:lstStyle>
            <a:lvl1pPr>
              <a:defRPr/>
            </a:lvl1pPr>
          </a:lstStyle>
          <a:p>
            <a:fld id="{EACEF260-3DE9-9A45-911B-0B6ECEA0A974}"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D50CB700-B3AE-0F44-AC65-ABAEE1F937A5}" type="datetimeFigureOut">
              <a:rPr lang="en-US" altLang="en-US"/>
              <a:pPr/>
              <a:t>9/21/2017</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23520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52651" y="357188"/>
            <a:ext cx="9385300" cy="1143000"/>
          </a:xfrm>
        </p:spPr>
        <p:txBody>
          <a:bodyPr/>
          <a:lstStyle/>
          <a:p>
            <a:r>
              <a:rPr lang="vi-VN"/>
              <a:t>Click to edit Master title style</a:t>
            </a:r>
            <a:endParaRPr lang="en-US"/>
          </a:p>
        </p:txBody>
      </p:sp>
      <p:sp>
        <p:nvSpPr>
          <p:cNvPr id="3" name="Chart Placeholder 2"/>
          <p:cNvSpPr>
            <a:spLocks noGrp="1"/>
          </p:cNvSpPr>
          <p:nvPr>
            <p:ph type="chart" idx="1"/>
          </p:nvPr>
        </p:nvSpPr>
        <p:spPr>
          <a:xfrm>
            <a:off x="615951" y="1624013"/>
            <a:ext cx="10972800" cy="4756150"/>
          </a:xfrm>
        </p:spPr>
        <p:txBody>
          <a:bodyPr/>
          <a:lstStyle/>
          <a:p>
            <a:pPr lvl="0"/>
            <a:r>
              <a:rPr lang="vi-VN" noProof="0"/>
              <a:t>Click icon to add chart</a:t>
            </a:r>
            <a:endParaRPr lang="en-US" noProof="0"/>
          </a:p>
        </p:txBody>
      </p:sp>
      <p:sp>
        <p:nvSpPr>
          <p:cNvPr id="4" name="Rectangle 97"/>
          <p:cNvSpPr>
            <a:spLocks noGrp="1" noChangeArrowheads="1"/>
          </p:cNvSpPr>
          <p:nvPr>
            <p:ph type="sldNum" sz="quarter" idx="10"/>
          </p:nvPr>
        </p:nvSpPr>
        <p:spPr>
          <a:ln/>
        </p:spPr>
        <p:txBody>
          <a:bodyPr/>
          <a:lstStyle>
            <a:lvl1pPr>
              <a:defRPr/>
            </a:lvl1pPr>
          </a:lstStyle>
          <a:p>
            <a:fld id="{D527D694-EDEE-C848-885C-90EE6BDB135D}"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46B5DDDE-F937-1241-9415-337D3AA94445}" type="datetimeFigureOut">
              <a:rPr lang="en-US" altLang="en-US"/>
              <a:pPr/>
              <a:t>9/21/2017</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879933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52651" y="357188"/>
            <a:ext cx="9385300" cy="1143000"/>
          </a:xfrm>
        </p:spPr>
        <p:txBody>
          <a:bodyPr/>
          <a:lstStyle/>
          <a:p>
            <a:r>
              <a:rPr lang="vi-VN"/>
              <a:t>Click to edit Master title style</a:t>
            </a:r>
            <a:endParaRPr lang="en-US"/>
          </a:p>
        </p:txBody>
      </p:sp>
      <p:sp>
        <p:nvSpPr>
          <p:cNvPr id="3" name="Table Placeholder 2"/>
          <p:cNvSpPr>
            <a:spLocks noGrp="1"/>
          </p:cNvSpPr>
          <p:nvPr>
            <p:ph type="tbl" idx="1"/>
          </p:nvPr>
        </p:nvSpPr>
        <p:spPr>
          <a:xfrm>
            <a:off x="615951" y="1624013"/>
            <a:ext cx="10972800" cy="4756150"/>
          </a:xfrm>
        </p:spPr>
        <p:txBody>
          <a:bodyPr/>
          <a:lstStyle/>
          <a:p>
            <a:pPr lvl="0"/>
            <a:r>
              <a:rPr lang="vi-VN" noProof="0"/>
              <a:t>Click icon to add table</a:t>
            </a:r>
            <a:endParaRPr lang="en-US" noProof="0"/>
          </a:p>
        </p:txBody>
      </p:sp>
      <p:sp>
        <p:nvSpPr>
          <p:cNvPr id="4" name="Rectangle 97"/>
          <p:cNvSpPr>
            <a:spLocks noGrp="1" noChangeArrowheads="1"/>
          </p:cNvSpPr>
          <p:nvPr>
            <p:ph type="sldNum" sz="quarter" idx="10"/>
          </p:nvPr>
        </p:nvSpPr>
        <p:spPr>
          <a:ln/>
        </p:spPr>
        <p:txBody>
          <a:bodyPr/>
          <a:lstStyle>
            <a:lvl1pPr>
              <a:defRPr/>
            </a:lvl1pPr>
          </a:lstStyle>
          <a:p>
            <a:fld id="{DCEF770E-1A7F-5144-9C0E-D0761C14D3E2}"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581CDD9D-2222-5B45-AB20-0C4EEC130E8F}" type="datetimeFigureOut">
              <a:rPr lang="en-US" altLang="en-US"/>
              <a:pPr/>
              <a:t>9/21/2017</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866494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6674" name="Rectangle 2"/>
          <p:cNvSpPr>
            <a:spLocks noChangeArrowheads="1"/>
          </p:cNvSpPr>
          <p:nvPr/>
        </p:nvSpPr>
        <p:spPr bwMode="gray">
          <a:xfrm>
            <a:off x="0" y="0"/>
            <a:ext cx="12192000" cy="6858000"/>
          </a:xfrm>
          <a:prstGeom prst="rect">
            <a:avLst/>
          </a:prstGeom>
          <a:gradFill rotWithShape="1">
            <a:gsLst>
              <a:gs pos="0">
                <a:schemeClr val="accent1">
                  <a:alpha val="60001"/>
                </a:schemeClr>
              </a:gs>
              <a:gs pos="100000">
                <a:schemeClr val="accent1">
                  <a:gamma/>
                  <a:tint val="0"/>
                  <a:invGamma/>
                  <a:alpha val="60001"/>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56675" name="Picture 3" descr="worldmap_bg"/>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r="8836"/>
          <a:stretch>
            <a:fillRect/>
          </a:stretch>
        </p:blipFill>
        <p:spPr bwMode="auto">
          <a:xfrm>
            <a:off x="514351" y="125414"/>
            <a:ext cx="11114616" cy="4676775"/>
          </a:xfrm>
          <a:prstGeom prst="rect">
            <a:avLst/>
          </a:prstGeom>
          <a:noFill/>
          <a:extLst>
            <a:ext uri="{909E8E84-426E-40DD-AFC4-6F175D3DCCD1}">
              <a14:hiddenFill xmlns:a14="http://schemas.microsoft.com/office/drawing/2010/main">
                <a:solidFill>
                  <a:srgbClr val="FFFFFF"/>
                </a:solidFill>
              </a14:hiddenFill>
            </a:ext>
          </a:extLst>
        </p:spPr>
      </p:pic>
      <p:sp>
        <p:nvSpPr>
          <p:cNvPr id="156676" name="Freeform 4"/>
          <p:cNvSpPr>
            <a:spLocks/>
          </p:cNvSpPr>
          <p:nvPr/>
        </p:nvSpPr>
        <p:spPr bwMode="ltGray">
          <a:xfrm>
            <a:off x="3083984" y="1787525"/>
            <a:ext cx="9093200" cy="3257550"/>
          </a:xfrm>
          <a:custGeom>
            <a:avLst/>
            <a:gdLst>
              <a:gd name="T0" fmla="*/ 4296 w 4296"/>
              <a:gd name="T1" fmla="*/ 576 h 2052"/>
              <a:gd name="T2" fmla="*/ 0 w 4296"/>
              <a:gd name="T3" fmla="*/ 1172 h 2052"/>
              <a:gd name="T4" fmla="*/ 3290 w 4296"/>
              <a:gd name="T5" fmla="*/ 926 h 2052"/>
              <a:gd name="T6" fmla="*/ 4296 w 4296"/>
              <a:gd name="T7" fmla="*/ 0 h 2052"/>
              <a:gd name="T8" fmla="*/ 4296 w 4296"/>
              <a:gd name="T9" fmla="*/ 576 h 2052"/>
            </a:gdLst>
            <a:ahLst/>
            <a:cxnLst>
              <a:cxn ang="0">
                <a:pos x="T0" y="T1"/>
              </a:cxn>
              <a:cxn ang="0">
                <a:pos x="T2" y="T3"/>
              </a:cxn>
              <a:cxn ang="0">
                <a:pos x="T4" y="T5"/>
              </a:cxn>
              <a:cxn ang="0">
                <a:pos x="T6" y="T7"/>
              </a:cxn>
              <a:cxn ang="0">
                <a:pos x="T8" y="T9"/>
              </a:cxn>
            </a:cxnLst>
            <a:rect l="0" t="0" r="r" b="b"/>
            <a:pathLst>
              <a:path w="4296" h="2052">
                <a:moveTo>
                  <a:pt x="4296" y="576"/>
                </a:moveTo>
                <a:cubicBezTo>
                  <a:pt x="3270" y="1661"/>
                  <a:pt x="1125" y="2052"/>
                  <a:pt x="0" y="1172"/>
                </a:cubicBezTo>
                <a:cubicBezTo>
                  <a:pt x="1228" y="2001"/>
                  <a:pt x="3031" y="1085"/>
                  <a:pt x="3290" y="926"/>
                </a:cubicBezTo>
                <a:cubicBezTo>
                  <a:pt x="3549" y="767"/>
                  <a:pt x="4151" y="264"/>
                  <a:pt x="4296" y="0"/>
                </a:cubicBezTo>
                <a:cubicBezTo>
                  <a:pt x="4296" y="288"/>
                  <a:pt x="4296" y="576"/>
                  <a:pt x="4296" y="576"/>
                </a:cubicBezTo>
                <a:close/>
              </a:path>
            </a:pathLst>
          </a:custGeom>
          <a:gradFill rotWithShape="1">
            <a:gsLst>
              <a:gs pos="0">
                <a:schemeClr val="bg1">
                  <a:gamma/>
                  <a:tint val="0"/>
                  <a:invGamma/>
                  <a:alpha val="60001"/>
                </a:schemeClr>
              </a:gs>
              <a:gs pos="100000">
                <a:schemeClr val="bg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77" name="Freeform 5"/>
          <p:cNvSpPr>
            <a:spLocks/>
          </p:cNvSpPr>
          <p:nvPr/>
        </p:nvSpPr>
        <p:spPr bwMode="ltGray">
          <a:xfrm>
            <a:off x="3996267" y="0"/>
            <a:ext cx="7630584" cy="4465638"/>
          </a:xfrm>
          <a:custGeom>
            <a:avLst/>
            <a:gdLst>
              <a:gd name="T0" fmla="*/ 2332 w 2332"/>
              <a:gd name="T1" fmla="*/ 0 h 2325"/>
              <a:gd name="T2" fmla="*/ 0 w 2332"/>
              <a:gd name="T3" fmla="*/ 2084 h 2325"/>
              <a:gd name="T4" fmla="*/ 1894 w 2332"/>
              <a:gd name="T5" fmla="*/ 0 h 2325"/>
              <a:gd name="T6" fmla="*/ 2332 w 2332"/>
              <a:gd name="T7" fmla="*/ 0 h 2325"/>
            </a:gdLst>
            <a:ahLst/>
            <a:cxnLst>
              <a:cxn ang="0">
                <a:pos x="T0" y="T1"/>
              </a:cxn>
              <a:cxn ang="0">
                <a:pos x="T2" y="T3"/>
              </a:cxn>
              <a:cxn ang="0">
                <a:pos x="T4" y="T5"/>
              </a:cxn>
              <a:cxn ang="0">
                <a:pos x="T6" y="T7"/>
              </a:cxn>
            </a:cxnLst>
            <a:rect l="0" t="0" r="r" b="b"/>
            <a:pathLst>
              <a:path w="2332" h="2325">
                <a:moveTo>
                  <a:pt x="2332" y="0"/>
                </a:moveTo>
                <a:cubicBezTo>
                  <a:pt x="1750" y="1974"/>
                  <a:pt x="440" y="2325"/>
                  <a:pt x="0" y="2084"/>
                </a:cubicBezTo>
                <a:cubicBezTo>
                  <a:pt x="379" y="2285"/>
                  <a:pt x="1492" y="2046"/>
                  <a:pt x="1894" y="0"/>
                </a:cubicBezTo>
                <a:lnTo>
                  <a:pt x="2332" y="0"/>
                </a:lnTo>
                <a:close/>
              </a:path>
            </a:pathLst>
          </a:custGeom>
          <a:solidFill>
            <a:srgbClr val="FFFFFF">
              <a:alpha val="14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78" name="Freeform 6"/>
          <p:cNvSpPr>
            <a:spLocks/>
          </p:cNvSpPr>
          <p:nvPr/>
        </p:nvSpPr>
        <p:spPr bwMode="ltGray">
          <a:xfrm>
            <a:off x="228600" y="1457325"/>
            <a:ext cx="3937000" cy="5391150"/>
          </a:xfrm>
          <a:custGeom>
            <a:avLst/>
            <a:gdLst>
              <a:gd name="T0" fmla="*/ 588 w 1860"/>
              <a:gd name="T1" fmla="*/ 3396 h 3396"/>
              <a:gd name="T2" fmla="*/ 354 w 1860"/>
              <a:gd name="T3" fmla="*/ 1350 h 3396"/>
              <a:gd name="T4" fmla="*/ 1860 w 1860"/>
              <a:gd name="T5" fmla="*/ 0 h 3396"/>
              <a:gd name="T6" fmla="*/ 822 w 1860"/>
              <a:gd name="T7" fmla="*/ 1368 h 3396"/>
              <a:gd name="T8" fmla="*/ 1452 w 1860"/>
              <a:gd name="T9" fmla="*/ 3396 h 3396"/>
              <a:gd name="T10" fmla="*/ 588 w 1860"/>
              <a:gd name="T11" fmla="*/ 3396 h 3396"/>
            </a:gdLst>
            <a:ahLst/>
            <a:cxnLst>
              <a:cxn ang="0">
                <a:pos x="T0" y="T1"/>
              </a:cxn>
              <a:cxn ang="0">
                <a:pos x="T2" y="T3"/>
              </a:cxn>
              <a:cxn ang="0">
                <a:pos x="T4" y="T5"/>
              </a:cxn>
              <a:cxn ang="0">
                <a:pos x="T6" y="T7"/>
              </a:cxn>
              <a:cxn ang="0">
                <a:pos x="T8" y="T9"/>
              </a:cxn>
              <a:cxn ang="0">
                <a:pos x="T10" y="T11"/>
              </a:cxn>
            </a:cxnLst>
            <a:rect l="0" t="0" r="r" b="b"/>
            <a:pathLst>
              <a:path w="1860" h="3396">
                <a:moveTo>
                  <a:pt x="588" y="3396"/>
                </a:moveTo>
                <a:cubicBezTo>
                  <a:pt x="0" y="2568"/>
                  <a:pt x="246" y="1590"/>
                  <a:pt x="354" y="1350"/>
                </a:cubicBezTo>
                <a:cubicBezTo>
                  <a:pt x="462" y="1110"/>
                  <a:pt x="936" y="294"/>
                  <a:pt x="1860" y="0"/>
                </a:cubicBezTo>
                <a:cubicBezTo>
                  <a:pt x="1116" y="210"/>
                  <a:pt x="864" y="1158"/>
                  <a:pt x="822" y="1368"/>
                </a:cubicBezTo>
                <a:cubicBezTo>
                  <a:pt x="780" y="1578"/>
                  <a:pt x="564" y="2544"/>
                  <a:pt x="1452" y="3396"/>
                </a:cubicBezTo>
                <a:lnTo>
                  <a:pt x="588" y="3396"/>
                </a:lnTo>
                <a:close/>
              </a:path>
            </a:pathLst>
          </a:custGeom>
          <a:gradFill rotWithShape="1">
            <a:gsLst>
              <a:gs pos="0">
                <a:schemeClr val="accent1">
                  <a:gamma/>
                  <a:tint val="0"/>
                  <a:invGamma/>
                  <a:alpha val="39999"/>
                </a:schemeClr>
              </a:gs>
              <a:gs pos="100000">
                <a:schemeClr val="accent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56679" name="Group 7"/>
          <p:cNvGrpSpPr>
            <a:grpSpLocks/>
          </p:cNvGrpSpPr>
          <p:nvPr/>
        </p:nvGrpSpPr>
        <p:grpSpPr bwMode="auto">
          <a:xfrm rot="43528641">
            <a:off x="2944284" y="6180139"/>
            <a:ext cx="254000" cy="231775"/>
            <a:chOff x="-3017" y="2976"/>
            <a:chExt cx="93" cy="113"/>
          </a:xfrm>
        </p:grpSpPr>
        <p:sp>
          <p:nvSpPr>
            <p:cNvPr id="156680" name="AutoShape 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6681" name="Freeform 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56682" name="Rectangle 10"/>
          <p:cNvSpPr>
            <a:spLocks noGrp="1" noChangeArrowheads="1"/>
          </p:cNvSpPr>
          <p:nvPr>
            <p:ph type="dt" sz="half" idx="2"/>
          </p:nvPr>
        </p:nvSpPr>
        <p:spPr>
          <a:xfrm>
            <a:off x="609600" y="6492875"/>
            <a:ext cx="2844800" cy="228600"/>
          </a:xfrm>
        </p:spPr>
        <p:txBody>
          <a:bodyPr/>
          <a:lstStyle>
            <a:lvl1pPr>
              <a:defRPr/>
            </a:lvl1pPr>
          </a:lstStyle>
          <a:p>
            <a:fld id="{17DC7848-8238-0D4E-90B4-78C5CB099523}" type="datetimeFigureOut">
              <a:rPr lang="en-US" altLang="en-US"/>
              <a:pPr/>
              <a:t>9/21/2017</a:t>
            </a:fld>
            <a:endParaRPr lang="en-US" altLang="en-US"/>
          </a:p>
        </p:txBody>
      </p:sp>
      <p:sp>
        <p:nvSpPr>
          <p:cNvPr id="156683" name="Rectangle 11"/>
          <p:cNvSpPr>
            <a:spLocks noGrp="1" noChangeArrowheads="1"/>
          </p:cNvSpPr>
          <p:nvPr>
            <p:ph type="ftr" sz="quarter" idx="3"/>
          </p:nvPr>
        </p:nvSpPr>
        <p:spPr>
          <a:xfrm>
            <a:off x="4165600" y="6492875"/>
            <a:ext cx="3860800" cy="228600"/>
          </a:xfrm>
        </p:spPr>
        <p:txBody>
          <a:bodyPr/>
          <a:lstStyle>
            <a:lvl1pPr>
              <a:defRPr/>
            </a:lvl1pPr>
          </a:lstStyle>
          <a:p>
            <a:endParaRPr lang="en-US" altLang="en-US"/>
          </a:p>
        </p:txBody>
      </p:sp>
      <p:sp>
        <p:nvSpPr>
          <p:cNvPr id="156684" name="Rectangle 12"/>
          <p:cNvSpPr>
            <a:spLocks noGrp="1" noChangeArrowheads="1"/>
          </p:cNvSpPr>
          <p:nvPr>
            <p:ph type="sldNum" sz="quarter" idx="4"/>
          </p:nvPr>
        </p:nvSpPr>
        <p:spPr>
          <a:xfrm>
            <a:off x="8737600" y="6492875"/>
            <a:ext cx="2844800" cy="228600"/>
          </a:xfrm>
        </p:spPr>
        <p:txBody>
          <a:bodyPr/>
          <a:lstStyle>
            <a:lvl1pPr>
              <a:defRPr/>
            </a:lvl1pPr>
          </a:lstStyle>
          <a:p>
            <a:fld id="{EAA478CB-E1E6-694A-B650-B186E1EBF246}" type="slidenum">
              <a:rPr lang="en-US" altLang="en-US"/>
              <a:pPr/>
              <a:t>‹#›</a:t>
            </a:fld>
            <a:endParaRPr lang="en-US" altLang="en-US"/>
          </a:p>
        </p:txBody>
      </p:sp>
      <p:sp>
        <p:nvSpPr>
          <p:cNvPr id="156685" name="Rectangle 13"/>
          <p:cNvSpPr>
            <a:spLocks noGrp="1" noChangeArrowheads="1"/>
          </p:cNvSpPr>
          <p:nvPr>
            <p:ph type="ctrTitle"/>
          </p:nvPr>
        </p:nvSpPr>
        <p:spPr bwMode="auto">
          <a:xfrm>
            <a:off x="1231900" y="3840164"/>
            <a:ext cx="9728200" cy="1470025"/>
          </a:xfrm>
        </p:spPr>
        <p:txBody>
          <a:bodyPr anchor="t"/>
          <a:lstStyle>
            <a:lvl1pPr>
              <a:defRPr sz="4800"/>
            </a:lvl1pPr>
          </a:lstStyle>
          <a:p>
            <a:pPr lvl="0"/>
            <a:r>
              <a:rPr lang="en-US" altLang="en-US" noProof="0"/>
              <a:t>Click to edit Master title style</a:t>
            </a:r>
          </a:p>
        </p:txBody>
      </p:sp>
      <p:sp>
        <p:nvSpPr>
          <p:cNvPr id="156686" name="Rectangle 14"/>
          <p:cNvSpPr>
            <a:spLocks noGrp="1" noChangeArrowheads="1"/>
          </p:cNvSpPr>
          <p:nvPr>
            <p:ph type="subTitle" idx="1"/>
          </p:nvPr>
        </p:nvSpPr>
        <p:spPr bwMode="black">
          <a:xfrm>
            <a:off x="1231900" y="4735513"/>
            <a:ext cx="9728200" cy="844550"/>
          </a:xfrm>
        </p:spPr>
        <p:txBody>
          <a:bodyPr/>
          <a:lstStyle>
            <a:lvl1pPr marL="0" indent="0" algn="ctr">
              <a:buFontTx/>
              <a:buNone/>
              <a:defRPr sz="2000"/>
            </a:lvl1pPr>
          </a:lstStyle>
          <a:p>
            <a:pPr lvl="0"/>
            <a:r>
              <a:rPr lang="en-US" altLang="en-US" noProof="0"/>
              <a:t>Click to edit Master subtitle style</a:t>
            </a:r>
          </a:p>
        </p:txBody>
      </p:sp>
      <p:sp>
        <p:nvSpPr>
          <p:cNvPr id="156687" name="Rectangle 15"/>
          <p:cNvSpPr>
            <a:spLocks noChangeArrowheads="1"/>
          </p:cNvSpPr>
          <p:nvPr/>
        </p:nvSpPr>
        <p:spPr bwMode="auto">
          <a:xfrm>
            <a:off x="0" y="6791326"/>
            <a:ext cx="12192000" cy="666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sp>
        <p:nvSpPr>
          <p:cNvPr id="156688" name="Freeform 16"/>
          <p:cNvSpPr>
            <a:spLocks/>
          </p:cNvSpPr>
          <p:nvPr/>
        </p:nvSpPr>
        <p:spPr bwMode="ltGray">
          <a:xfrm>
            <a:off x="0" y="1085851"/>
            <a:ext cx="4252384" cy="2098675"/>
          </a:xfrm>
          <a:custGeom>
            <a:avLst/>
            <a:gdLst>
              <a:gd name="T0" fmla="*/ 0 w 2362"/>
              <a:gd name="T1" fmla="*/ 824 h 1322"/>
              <a:gd name="T2" fmla="*/ 2362 w 2362"/>
              <a:gd name="T3" fmla="*/ 264 h 1322"/>
              <a:gd name="T4" fmla="*/ 6 w 2362"/>
              <a:gd name="T5" fmla="*/ 1322 h 1322"/>
              <a:gd name="T6" fmla="*/ 0 w 2362"/>
              <a:gd name="T7" fmla="*/ 824 h 1322"/>
            </a:gdLst>
            <a:ahLst/>
            <a:cxnLst>
              <a:cxn ang="0">
                <a:pos x="T0" y="T1"/>
              </a:cxn>
              <a:cxn ang="0">
                <a:pos x="T2" y="T3"/>
              </a:cxn>
              <a:cxn ang="0">
                <a:pos x="T4" y="T5"/>
              </a:cxn>
              <a:cxn ang="0">
                <a:pos x="T6" y="T7"/>
              </a:cxn>
            </a:cxnLst>
            <a:rect l="0" t="0" r="r" b="b"/>
            <a:pathLst>
              <a:path w="2362" h="1322">
                <a:moveTo>
                  <a:pt x="0" y="824"/>
                </a:moveTo>
                <a:cubicBezTo>
                  <a:pt x="870" y="68"/>
                  <a:pt x="1808" y="0"/>
                  <a:pt x="2362" y="264"/>
                </a:cubicBezTo>
                <a:cubicBezTo>
                  <a:pt x="1884" y="44"/>
                  <a:pt x="744" y="170"/>
                  <a:pt x="6" y="1322"/>
                </a:cubicBezTo>
                <a:lnTo>
                  <a:pt x="0" y="824"/>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89" name="AutoShape 17"/>
          <p:cNvSpPr>
            <a:spLocks noChangeArrowheads="1"/>
          </p:cNvSpPr>
          <p:nvPr/>
        </p:nvSpPr>
        <p:spPr bwMode="gray">
          <a:xfrm rot="3335575">
            <a:off x="3168915" y="848519"/>
            <a:ext cx="2376488" cy="3168651"/>
          </a:xfrm>
          <a:custGeom>
            <a:avLst/>
            <a:gdLst>
              <a:gd name="G0" fmla="+- 10152 0 0"/>
              <a:gd name="G1" fmla="+- -10177105 0 0"/>
              <a:gd name="G2" fmla="+- 0 0 -10177105"/>
              <a:gd name="T0" fmla="*/ 0 256 1"/>
              <a:gd name="T1" fmla="*/ 180 256 1"/>
              <a:gd name="G3" fmla="+- -10177105 T0 T1"/>
              <a:gd name="T2" fmla="*/ 0 256 1"/>
              <a:gd name="T3" fmla="*/ 90 256 1"/>
              <a:gd name="G4" fmla="+- -10177105 T2 T3"/>
              <a:gd name="G5" fmla="*/ G4 2 1"/>
              <a:gd name="T4" fmla="*/ 90 256 1"/>
              <a:gd name="T5" fmla="*/ 0 256 1"/>
              <a:gd name="G6" fmla="+- -10177105 T4 T5"/>
              <a:gd name="G7" fmla="*/ G6 2 1"/>
              <a:gd name="G8" fmla="abs -101771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52"/>
              <a:gd name="G18" fmla="*/ 10152 1 2"/>
              <a:gd name="G19" fmla="+- G18 5400 0"/>
              <a:gd name="G20" fmla="cos G19 -10177105"/>
              <a:gd name="G21" fmla="sin G19 -10177105"/>
              <a:gd name="G22" fmla="+- G20 10800 0"/>
              <a:gd name="G23" fmla="+- G21 10800 0"/>
              <a:gd name="G24" fmla="+- 10800 0 G20"/>
              <a:gd name="G25" fmla="+- 10152 10800 0"/>
              <a:gd name="G26" fmla="?: G9 G17 G25"/>
              <a:gd name="G27" fmla="?: G9 0 21600"/>
              <a:gd name="G28" fmla="cos 10800 -10177105"/>
              <a:gd name="G29" fmla="sin 10800 -10177105"/>
              <a:gd name="G30" fmla="sin 10152 -10177105"/>
              <a:gd name="G31" fmla="+- G28 10800 0"/>
              <a:gd name="G32" fmla="+- G29 10800 0"/>
              <a:gd name="G33" fmla="+- G30 10800 0"/>
              <a:gd name="G34" fmla="?: G4 0 G31"/>
              <a:gd name="G35" fmla="?: -10177105 G34 0"/>
              <a:gd name="G36" fmla="?: G6 G35 G31"/>
              <a:gd name="G37" fmla="+- 21600 0 G36"/>
              <a:gd name="G38" fmla="?: G4 0 G33"/>
              <a:gd name="G39" fmla="?: -10177105 G38 G32"/>
              <a:gd name="G40" fmla="?: G6 G39 0"/>
              <a:gd name="G41" fmla="?: G4 G32 21600"/>
              <a:gd name="G42" fmla="?: G6 G41 G33"/>
              <a:gd name="T12" fmla="*/ 10800 w 21600"/>
              <a:gd name="T13" fmla="*/ 0 h 21600"/>
              <a:gd name="T14" fmla="*/ 1283 w 21600"/>
              <a:gd name="T15" fmla="*/ 6420 h 21600"/>
              <a:gd name="T16" fmla="*/ 10800 w 21600"/>
              <a:gd name="T17" fmla="*/ 648 h 21600"/>
              <a:gd name="T18" fmla="*/ 20317 w 21600"/>
              <a:gd name="T19" fmla="*/ 642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77" y="6556"/>
                </a:moveTo>
                <a:cubicBezTo>
                  <a:pt x="3234" y="2955"/>
                  <a:pt x="6836" y="647"/>
                  <a:pt x="10800" y="647"/>
                </a:cubicBezTo>
                <a:cubicBezTo>
                  <a:pt x="14763" y="647"/>
                  <a:pt x="18365" y="2955"/>
                  <a:pt x="20022" y="6556"/>
                </a:cubicBezTo>
                <a:lnTo>
                  <a:pt x="20611" y="6285"/>
                </a:lnTo>
                <a:cubicBezTo>
                  <a:pt x="18848" y="2454"/>
                  <a:pt x="15017" y="0"/>
                  <a:pt x="10799" y="0"/>
                </a:cubicBezTo>
                <a:cubicBezTo>
                  <a:pt x="6582" y="0"/>
                  <a:pt x="2751" y="2454"/>
                  <a:pt x="988" y="6285"/>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56690" name="Group 18"/>
          <p:cNvGrpSpPr>
            <a:grpSpLocks/>
          </p:cNvGrpSpPr>
          <p:nvPr/>
        </p:nvGrpSpPr>
        <p:grpSpPr bwMode="auto">
          <a:xfrm>
            <a:off x="3014133" y="1470025"/>
            <a:ext cx="2565400" cy="1943100"/>
            <a:chOff x="1951" y="414"/>
            <a:chExt cx="1861" cy="1880"/>
          </a:xfrm>
        </p:grpSpPr>
        <p:sp>
          <p:nvSpPr>
            <p:cNvPr id="156691" name="Oval 19"/>
            <p:cNvSpPr>
              <a:spLocks noChangeArrowheads="1"/>
            </p:cNvSpPr>
            <p:nvPr userDrawn="1"/>
          </p:nvSpPr>
          <p:spPr bwMode="gray">
            <a:xfrm>
              <a:off x="1951" y="419"/>
              <a:ext cx="1861" cy="1875"/>
            </a:xfrm>
            <a:prstGeom prst="ellipse">
              <a:avLst/>
            </a:prstGeom>
            <a:gradFill rotWithShape="1">
              <a:gsLst>
                <a:gs pos="0">
                  <a:schemeClr val="accent1">
                    <a:gamma/>
                    <a:tint val="37255"/>
                    <a:invGamma/>
                  </a:schemeClr>
                </a:gs>
                <a:gs pos="100000">
                  <a:schemeClr val="accent1">
                    <a:alpha val="7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56692" name="Group 20"/>
            <p:cNvGrpSpPr>
              <a:grpSpLocks/>
            </p:cNvGrpSpPr>
            <p:nvPr userDrawn="1"/>
          </p:nvGrpSpPr>
          <p:grpSpPr bwMode="auto">
            <a:xfrm>
              <a:off x="2014" y="564"/>
              <a:ext cx="1726" cy="1542"/>
              <a:chOff x="219" y="854"/>
              <a:chExt cx="2540" cy="2268"/>
            </a:xfrm>
          </p:grpSpPr>
          <p:sp>
            <p:nvSpPr>
              <p:cNvPr id="156693" name="Oval 21"/>
              <p:cNvSpPr>
                <a:spLocks noChangeArrowheads="1"/>
              </p:cNvSpPr>
              <p:nvPr userDrawn="1"/>
            </p:nvSpPr>
            <p:spPr bwMode="gray">
              <a:xfrm>
                <a:off x="431" y="869"/>
                <a:ext cx="2223" cy="2253"/>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6694" name="Freeform 22"/>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5" name="Freeform 23"/>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6" name="Freeform 24"/>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7" name="Freeform 25"/>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8" name="Freeform 26"/>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699" name="Freeform 27"/>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0" name="Freeform 28"/>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1" name="Freeform 29"/>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2" name="Freeform 30"/>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3" name="Freeform 31"/>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4" name="Freeform 32"/>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5" name="Freeform 33"/>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6" name="Freeform 34"/>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7" name="Freeform 35"/>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8" name="Freeform 36"/>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09" name="Freeform 37"/>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0" name="Freeform 38"/>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1" name="Freeform 39"/>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2" name="Freeform 40"/>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3" name="Freeform 41"/>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4" name="Freeform 42"/>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5" name="Freeform 43"/>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6" name="Oval 44"/>
              <p:cNvSpPr>
                <a:spLocks noChangeArrowheads="1"/>
              </p:cNvSpPr>
              <p:nvPr userDrawn="1"/>
            </p:nvSpPr>
            <p:spPr bwMode="gray">
              <a:xfrm>
                <a:off x="1261" y="877"/>
                <a:ext cx="581" cy="126"/>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6717" name="Freeform 45"/>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18" name="Freeform 46"/>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56719" name="Group 47"/>
            <p:cNvGrpSpPr>
              <a:grpSpLocks/>
            </p:cNvGrpSpPr>
            <p:nvPr userDrawn="1"/>
          </p:nvGrpSpPr>
          <p:grpSpPr bwMode="auto">
            <a:xfrm>
              <a:off x="2269" y="414"/>
              <a:ext cx="1246" cy="1879"/>
              <a:chOff x="618" y="608"/>
              <a:chExt cx="1833" cy="2764"/>
            </a:xfrm>
          </p:grpSpPr>
          <p:sp>
            <p:nvSpPr>
              <p:cNvPr id="156720" name="Freeform 48"/>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6721" name="Freeform 49"/>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156722" name="AutoShape 50"/>
          <p:cNvSpPr>
            <a:spLocks noChangeArrowheads="1"/>
          </p:cNvSpPr>
          <p:nvPr/>
        </p:nvSpPr>
        <p:spPr bwMode="gray">
          <a:xfrm rot="4443328">
            <a:off x="2739761" y="181241"/>
            <a:ext cx="3230563" cy="4303183"/>
          </a:xfrm>
          <a:custGeom>
            <a:avLst/>
            <a:gdLst>
              <a:gd name="G0" fmla="+- 10431 0 0"/>
              <a:gd name="G1" fmla="+- 9497610 0 0"/>
              <a:gd name="G2" fmla="+- 0 0 9497610"/>
              <a:gd name="T0" fmla="*/ 0 256 1"/>
              <a:gd name="T1" fmla="*/ 180 256 1"/>
              <a:gd name="G3" fmla="+- 9497610 T0 T1"/>
              <a:gd name="T2" fmla="*/ 0 256 1"/>
              <a:gd name="T3" fmla="*/ 90 256 1"/>
              <a:gd name="G4" fmla="+- 9497610 T2 T3"/>
              <a:gd name="G5" fmla="*/ G4 2 1"/>
              <a:gd name="T4" fmla="*/ 90 256 1"/>
              <a:gd name="T5" fmla="*/ 0 256 1"/>
              <a:gd name="G6" fmla="+- 9497610 T4 T5"/>
              <a:gd name="G7" fmla="*/ G6 2 1"/>
              <a:gd name="G8" fmla="abs 94976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31"/>
              <a:gd name="G18" fmla="*/ 10431 1 2"/>
              <a:gd name="G19" fmla="+- G18 5400 0"/>
              <a:gd name="G20" fmla="cos G19 9497610"/>
              <a:gd name="G21" fmla="sin G19 9497610"/>
              <a:gd name="G22" fmla="+- G20 10800 0"/>
              <a:gd name="G23" fmla="+- G21 10800 0"/>
              <a:gd name="G24" fmla="+- 10800 0 G20"/>
              <a:gd name="G25" fmla="+- 10431 10800 0"/>
              <a:gd name="G26" fmla="?: G9 G17 G25"/>
              <a:gd name="G27" fmla="?: G9 0 21600"/>
              <a:gd name="G28" fmla="cos 10800 9497610"/>
              <a:gd name="G29" fmla="sin 10800 9497610"/>
              <a:gd name="G30" fmla="sin 10431 9497610"/>
              <a:gd name="G31" fmla="+- G28 10800 0"/>
              <a:gd name="G32" fmla="+- G29 10800 0"/>
              <a:gd name="G33" fmla="+- G30 10800 0"/>
              <a:gd name="G34" fmla="?: G4 0 G31"/>
              <a:gd name="G35" fmla="?: 9497610 G34 0"/>
              <a:gd name="G36" fmla="?: G6 G35 G31"/>
              <a:gd name="G37" fmla="+- 21600 0 G36"/>
              <a:gd name="G38" fmla="?: G4 0 G33"/>
              <a:gd name="G39" fmla="?: 9497610 G38 G32"/>
              <a:gd name="G40" fmla="?: G6 G39 0"/>
              <a:gd name="G41" fmla="?: G4 G32 21600"/>
              <a:gd name="G42" fmla="?: G6 G41 G33"/>
              <a:gd name="T12" fmla="*/ 10800 w 21600"/>
              <a:gd name="T13" fmla="*/ 0 h 21600"/>
              <a:gd name="T14" fmla="*/ 2112 w 21600"/>
              <a:gd name="T15" fmla="*/ 16900 h 21600"/>
              <a:gd name="T16" fmla="*/ 10800 w 21600"/>
              <a:gd name="T17" fmla="*/ 369 h 21600"/>
              <a:gd name="T18" fmla="*/ 19488 w 21600"/>
              <a:gd name="T19" fmla="*/ 169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263" y="16794"/>
                </a:moveTo>
                <a:cubicBezTo>
                  <a:pt x="1030" y="15038"/>
                  <a:pt x="369" y="12945"/>
                  <a:pt x="369" y="10800"/>
                </a:cubicBezTo>
                <a:cubicBezTo>
                  <a:pt x="369" y="5039"/>
                  <a:pt x="5039" y="369"/>
                  <a:pt x="10800" y="369"/>
                </a:cubicBezTo>
                <a:cubicBezTo>
                  <a:pt x="16560" y="369"/>
                  <a:pt x="21231" y="5039"/>
                  <a:pt x="21231" y="10800"/>
                </a:cubicBezTo>
                <a:cubicBezTo>
                  <a:pt x="21230" y="12945"/>
                  <a:pt x="20569" y="15038"/>
                  <a:pt x="19336" y="16794"/>
                </a:cubicBezTo>
                <a:lnTo>
                  <a:pt x="19638" y="17006"/>
                </a:lnTo>
                <a:cubicBezTo>
                  <a:pt x="20915" y="15188"/>
                  <a:pt x="21600" y="13021"/>
                  <a:pt x="21600" y="10800"/>
                </a:cubicBezTo>
                <a:cubicBezTo>
                  <a:pt x="21600" y="4835"/>
                  <a:pt x="16764" y="0"/>
                  <a:pt x="10800" y="0"/>
                </a:cubicBezTo>
                <a:cubicBezTo>
                  <a:pt x="4835" y="0"/>
                  <a:pt x="0" y="4835"/>
                  <a:pt x="0" y="10800"/>
                </a:cubicBezTo>
                <a:cubicBezTo>
                  <a:pt x="-1" y="13021"/>
                  <a:pt x="684" y="15188"/>
                  <a:pt x="1961" y="1700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6723" name="AutoShape 51"/>
          <p:cNvSpPr>
            <a:spLocks noChangeArrowheads="1"/>
          </p:cNvSpPr>
          <p:nvPr/>
        </p:nvSpPr>
        <p:spPr bwMode="gray">
          <a:xfrm rot="-5725018">
            <a:off x="3067315" y="924719"/>
            <a:ext cx="2376488" cy="3168651"/>
          </a:xfrm>
          <a:custGeom>
            <a:avLst/>
            <a:gdLst>
              <a:gd name="G0" fmla="+- 10162 0 0"/>
              <a:gd name="G1" fmla="+- -7442309 0 0"/>
              <a:gd name="G2" fmla="+- 0 0 -7442309"/>
              <a:gd name="T0" fmla="*/ 0 256 1"/>
              <a:gd name="T1" fmla="*/ 180 256 1"/>
              <a:gd name="G3" fmla="+- -7442309 T0 T1"/>
              <a:gd name="T2" fmla="*/ 0 256 1"/>
              <a:gd name="T3" fmla="*/ 90 256 1"/>
              <a:gd name="G4" fmla="+- -7442309 T2 T3"/>
              <a:gd name="G5" fmla="*/ G4 2 1"/>
              <a:gd name="T4" fmla="*/ 90 256 1"/>
              <a:gd name="T5" fmla="*/ 0 256 1"/>
              <a:gd name="G6" fmla="+- -7442309 T4 T5"/>
              <a:gd name="G7" fmla="*/ G6 2 1"/>
              <a:gd name="G8" fmla="abs -744230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62"/>
              <a:gd name="G18" fmla="*/ 10162 1 2"/>
              <a:gd name="G19" fmla="+- G18 5400 0"/>
              <a:gd name="G20" fmla="cos G19 -7442309"/>
              <a:gd name="G21" fmla="sin G19 -7442309"/>
              <a:gd name="G22" fmla="+- G20 10800 0"/>
              <a:gd name="G23" fmla="+- G21 10800 0"/>
              <a:gd name="G24" fmla="+- 10800 0 G20"/>
              <a:gd name="G25" fmla="+- 10162 10800 0"/>
              <a:gd name="G26" fmla="?: G9 G17 G25"/>
              <a:gd name="G27" fmla="?: G9 0 21600"/>
              <a:gd name="G28" fmla="cos 10800 -7442309"/>
              <a:gd name="G29" fmla="sin 10800 -7442309"/>
              <a:gd name="G30" fmla="sin 10162 -7442309"/>
              <a:gd name="G31" fmla="+- G28 10800 0"/>
              <a:gd name="G32" fmla="+- G29 10800 0"/>
              <a:gd name="G33" fmla="+- G30 10800 0"/>
              <a:gd name="G34" fmla="?: G4 0 G31"/>
              <a:gd name="G35" fmla="?: -7442309 G34 0"/>
              <a:gd name="G36" fmla="?: G6 G35 G31"/>
              <a:gd name="G37" fmla="+- 21600 0 G36"/>
              <a:gd name="G38" fmla="?: G4 0 G33"/>
              <a:gd name="G39" fmla="?: -7442309 G38 G32"/>
              <a:gd name="G40" fmla="?: G6 G39 0"/>
              <a:gd name="G41" fmla="?: G4 G32 21600"/>
              <a:gd name="G42" fmla="?: G6 G41 G33"/>
              <a:gd name="T12" fmla="*/ 10800 w 21600"/>
              <a:gd name="T13" fmla="*/ 0 h 21600"/>
              <a:gd name="T14" fmla="*/ 6610 w 21600"/>
              <a:gd name="T15" fmla="*/ 1192 h 21600"/>
              <a:gd name="T16" fmla="*/ 10800 w 21600"/>
              <a:gd name="T17" fmla="*/ 638 h 21600"/>
              <a:gd name="T18" fmla="*/ 14990 w 21600"/>
              <a:gd name="T19" fmla="*/ 119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38" y="1485"/>
                </a:moveTo>
                <a:cubicBezTo>
                  <a:pt x="8019" y="926"/>
                  <a:pt x="9402" y="637"/>
                  <a:pt x="10800" y="637"/>
                </a:cubicBezTo>
                <a:cubicBezTo>
                  <a:pt x="12197" y="637"/>
                  <a:pt x="13580" y="926"/>
                  <a:pt x="14861" y="1485"/>
                </a:cubicBezTo>
                <a:lnTo>
                  <a:pt x="15116" y="900"/>
                </a:lnTo>
                <a:cubicBezTo>
                  <a:pt x="13755" y="306"/>
                  <a:pt x="12285" y="0"/>
                  <a:pt x="10799" y="0"/>
                </a:cubicBezTo>
                <a:cubicBezTo>
                  <a:pt x="9314" y="0"/>
                  <a:pt x="7844" y="306"/>
                  <a:pt x="6483" y="900"/>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idx="1"/>
          </p:nvPr>
        </p:nvSpPr>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65ECECA6-3982-5747-8683-3C63BF31037D}"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B39F9A5D-A0F8-AF41-8E58-1DAB1FE786FE}"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08155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vi-VN"/>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a:t>Click to edit Master text styles</a:t>
            </a:r>
          </a:p>
        </p:txBody>
      </p:sp>
      <p:sp>
        <p:nvSpPr>
          <p:cNvPr id="4" name="Slide Number Placeholder 3"/>
          <p:cNvSpPr>
            <a:spLocks noGrp="1"/>
          </p:cNvSpPr>
          <p:nvPr>
            <p:ph type="sldNum" sz="quarter" idx="10"/>
          </p:nvPr>
        </p:nvSpPr>
        <p:spPr/>
        <p:txBody>
          <a:bodyPr/>
          <a:lstStyle>
            <a:lvl1pPr>
              <a:defRPr/>
            </a:lvl1pPr>
          </a:lstStyle>
          <a:p>
            <a:fld id="{C9A8E09A-61DA-9847-A7B7-80FE902A745E}"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4858D721-9757-8242-9601-8CDB8C357ED4}"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806299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Slide Number Placeholder 4"/>
          <p:cNvSpPr>
            <a:spLocks noGrp="1"/>
          </p:cNvSpPr>
          <p:nvPr>
            <p:ph type="sldNum" sz="quarter" idx="10"/>
          </p:nvPr>
        </p:nvSpPr>
        <p:spPr/>
        <p:txBody>
          <a:bodyPr/>
          <a:lstStyle>
            <a:lvl1pPr>
              <a:defRPr/>
            </a:lvl1pPr>
          </a:lstStyle>
          <a:p>
            <a:fld id="{8805654B-8AB4-9646-93C4-4A5C077AD120}"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121DB921-A28E-7A48-BE25-D8CA015E4401}"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859043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idx="1"/>
          </p:nvPr>
        </p:nvSpPr>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Rectangle 97"/>
          <p:cNvSpPr>
            <a:spLocks noGrp="1" noChangeArrowheads="1"/>
          </p:cNvSpPr>
          <p:nvPr>
            <p:ph type="sldNum" sz="quarter" idx="10"/>
          </p:nvPr>
        </p:nvSpPr>
        <p:spPr>
          <a:ln/>
        </p:spPr>
        <p:txBody>
          <a:bodyPr/>
          <a:lstStyle>
            <a:lvl1pPr>
              <a:defRPr/>
            </a:lvl1pPr>
          </a:lstStyle>
          <a:p>
            <a:fld id="{013BD568-7915-B549-A566-83574B70CC2E}"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7A5AEAC5-9AA3-194A-87EF-79A536E7A47B}" type="datetimeFigureOut">
              <a:rPr lang="en-US" altLang="en-US"/>
              <a:pPr/>
              <a:t>9/21/2017</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2969691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vi-VN"/>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7" name="Slide Number Placeholder 6"/>
          <p:cNvSpPr>
            <a:spLocks noGrp="1"/>
          </p:cNvSpPr>
          <p:nvPr>
            <p:ph type="sldNum" sz="quarter" idx="10"/>
          </p:nvPr>
        </p:nvSpPr>
        <p:spPr/>
        <p:txBody>
          <a:bodyPr/>
          <a:lstStyle>
            <a:lvl1pPr>
              <a:defRPr/>
            </a:lvl1pPr>
          </a:lstStyle>
          <a:p>
            <a:fld id="{BD0E30ED-CE65-E54A-B9F2-E8ECCE675874}" type="slidenum">
              <a:rPr lang="en-US" altLang="en-US"/>
              <a:pPr/>
              <a:t>‹#›</a:t>
            </a:fld>
            <a:endParaRPr lang="en-US" altLang="en-US"/>
          </a:p>
        </p:txBody>
      </p:sp>
      <p:sp>
        <p:nvSpPr>
          <p:cNvPr id="8" name="Date Placeholder 7"/>
          <p:cNvSpPr>
            <a:spLocks noGrp="1"/>
          </p:cNvSpPr>
          <p:nvPr>
            <p:ph type="dt" sz="half" idx="11"/>
          </p:nvPr>
        </p:nvSpPr>
        <p:spPr/>
        <p:txBody>
          <a:bodyPr/>
          <a:lstStyle>
            <a:lvl1pPr>
              <a:defRPr/>
            </a:lvl1pPr>
          </a:lstStyle>
          <a:p>
            <a:fld id="{EA1E6497-FCBD-4D44-AF87-91D9C6194AB7}" type="datetimeFigureOut">
              <a:rPr lang="en-US" altLang="en-US"/>
              <a:pPr/>
              <a:t>9/21/2017</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14554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E3E64B09-1A54-8B4D-B67F-444EFB277246}" type="slidenum">
              <a:rPr lang="en-US" altLang="en-US"/>
              <a:pPr/>
              <a:t>‹#›</a:t>
            </a:fld>
            <a:endParaRPr lang="en-US" altLang="en-US"/>
          </a:p>
        </p:txBody>
      </p:sp>
      <p:sp>
        <p:nvSpPr>
          <p:cNvPr id="4" name="Date Placeholder 3"/>
          <p:cNvSpPr>
            <a:spLocks noGrp="1"/>
          </p:cNvSpPr>
          <p:nvPr>
            <p:ph type="dt" sz="half" idx="11"/>
          </p:nvPr>
        </p:nvSpPr>
        <p:spPr/>
        <p:txBody>
          <a:bodyPr/>
          <a:lstStyle>
            <a:lvl1pPr>
              <a:defRPr/>
            </a:lvl1pPr>
          </a:lstStyle>
          <a:p>
            <a:fld id="{AF9EA713-CD90-2C4F-B474-9B7971DBD470}" type="datetimeFigureOut">
              <a:rPr lang="en-US" altLang="en-US"/>
              <a:pPr/>
              <a:t>9/21/2017</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975017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A1D99A-ABD0-7046-9781-8FF9C86B7316}" type="slidenum">
              <a:rPr lang="en-US" altLang="en-US"/>
              <a:pPr/>
              <a:t>‹#›</a:t>
            </a:fld>
            <a:endParaRPr lang="en-US" altLang="en-US"/>
          </a:p>
        </p:txBody>
      </p:sp>
      <p:sp>
        <p:nvSpPr>
          <p:cNvPr id="3" name="Date Placeholder 2"/>
          <p:cNvSpPr>
            <a:spLocks noGrp="1"/>
          </p:cNvSpPr>
          <p:nvPr>
            <p:ph type="dt" sz="half" idx="11"/>
          </p:nvPr>
        </p:nvSpPr>
        <p:spPr/>
        <p:txBody>
          <a:bodyPr/>
          <a:lstStyle>
            <a:lvl1pPr>
              <a:defRPr/>
            </a:lvl1pPr>
          </a:lstStyle>
          <a:p>
            <a:fld id="{E35576AC-DB41-2845-BD16-5CD4531EC890}" type="datetimeFigureOut">
              <a:rPr lang="en-US" altLang="en-US"/>
              <a:pPr/>
              <a:t>9/21/2017</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826223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Slide Number Placeholder 4"/>
          <p:cNvSpPr>
            <a:spLocks noGrp="1"/>
          </p:cNvSpPr>
          <p:nvPr>
            <p:ph type="sldNum" sz="quarter" idx="10"/>
          </p:nvPr>
        </p:nvSpPr>
        <p:spPr/>
        <p:txBody>
          <a:bodyPr/>
          <a:lstStyle>
            <a:lvl1pPr>
              <a:defRPr/>
            </a:lvl1pPr>
          </a:lstStyle>
          <a:p>
            <a:fld id="{89884538-336A-6142-BD6D-B6A2C59BEF92}"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6DF25077-1D7B-9B4E-A81C-472D9B251715}"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506148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Slide Number Placeholder 4"/>
          <p:cNvSpPr>
            <a:spLocks noGrp="1"/>
          </p:cNvSpPr>
          <p:nvPr>
            <p:ph type="sldNum" sz="quarter" idx="10"/>
          </p:nvPr>
        </p:nvSpPr>
        <p:spPr/>
        <p:txBody>
          <a:bodyPr/>
          <a:lstStyle>
            <a:lvl1pPr>
              <a:defRPr/>
            </a:lvl1pPr>
          </a:lstStyle>
          <a:p>
            <a:fld id="{D854757E-8D3F-5D48-BB53-6C2214E7C96E}"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964EB11B-A7E4-2941-92DC-FED2DA441A3B}"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54310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CE53FAFD-D73E-DA4B-93DE-71161B429DF7}"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6EC2279E-3FFB-DD43-A3BF-63AA260B1958}"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91926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241301"/>
            <a:ext cx="2743200" cy="6138863"/>
          </a:xfrm>
        </p:spPr>
        <p:txBody>
          <a:bodyPr vert="eaVert"/>
          <a:lstStyle/>
          <a:p>
            <a:r>
              <a:rPr lang="vi-VN"/>
              <a:t>Click to edit Master title style</a:t>
            </a:r>
            <a:endParaRPr lang="en-US"/>
          </a:p>
        </p:txBody>
      </p:sp>
      <p:sp>
        <p:nvSpPr>
          <p:cNvPr id="3" name="Vertical Text Placeholder 2"/>
          <p:cNvSpPr>
            <a:spLocks noGrp="1"/>
          </p:cNvSpPr>
          <p:nvPr>
            <p:ph type="body" orient="vert" idx="1"/>
          </p:nvPr>
        </p:nvSpPr>
        <p:spPr>
          <a:xfrm>
            <a:off x="615951" y="241301"/>
            <a:ext cx="8026400" cy="6138863"/>
          </a:xfrm>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AFC0EBEC-2F60-8347-A791-7958BB409929}"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27F5740E-6E77-6441-AA2A-4BBB021C2CD7}"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080975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6562" name="Rectangle 2"/>
          <p:cNvSpPr>
            <a:spLocks noChangeArrowheads="1"/>
          </p:cNvSpPr>
          <p:nvPr/>
        </p:nvSpPr>
        <p:spPr bwMode="gray">
          <a:xfrm>
            <a:off x="0" y="0"/>
            <a:ext cx="12192000" cy="6858000"/>
          </a:xfrm>
          <a:prstGeom prst="rect">
            <a:avLst/>
          </a:prstGeom>
          <a:gradFill rotWithShape="1">
            <a:gsLst>
              <a:gs pos="0">
                <a:schemeClr val="accent2">
                  <a:alpha val="60001"/>
                </a:schemeClr>
              </a:gs>
              <a:gs pos="100000">
                <a:schemeClr val="accent2">
                  <a:gamma/>
                  <a:tint val="0"/>
                  <a:invGamma/>
                  <a:alpha val="60001"/>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626" name="Picture 66" descr="worldmap_bg"/>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r="8836"/>
          <a:stretch>
            <a:fillRect/>
          </a:stretch>
        </p:blipFill>
        <p:spPr bwMode="auto">
          <a:xfrm>
            <a:off x="514351" y="125414"/>
            <a:ext cx="11114616" cy="4676775"/>
          </a:xfrm>
          <a:prstGeom prst="rect">
            <a:avLst/>
          </a:prstGeom>
          <a:noFill/>
          <a:extLst>
            <a:ext uri="{909E8E84-426E-40DD-AFC4-6F175D3DCCD1}">
              <a14:hiddenFill xmlns:a14="http://schemas.microsoft.com/office/drawing/2010/main">
                <a:solidFill>
                  <a:srgbClr val="FFFFFF"/>
                </a:solidFill>
              </a14:hiddenFill>
            </a:ext>
          </a:extLst>
        </p:spPr>
      </p:pic>
      <p:sp>
        <p:nvSpPr>
          <p:cNvPr id="66565" name="Freeform 5"/>
          <p:cNvSpPr>
            <a:spLocks/>
          </p:cNvSpPr>
          <p:nvPr/>
        </p:nvSpPr>
        <p:spPr bwMode="ltGray">
          <a:xfrm>
            <a:off x="3083984" y="1787525"/>
            <a:ext cx="9093200" cy="3257550"/>
          </a:xfrm>
          <a:custGeom>
            <a:avLst/>
            <a:gdLst>
              <a:gd name="T0" fmla="*/ 4296 w 4296"/>
              <a:gd name="T1" fmla="*/ 576 h 2052"/>
              <a:gd name="T2" fmla="*/ 0 w 4296"/>
              <a:gd name="T3" fmla="*/ 1172 h 2052"/>
              <a:gd name="T4" fmla="*/ 3290 w 4296"/>
              <a:gd name="T5" fmla="*/ 926 h 2052"/>
              <a:gd name="T6" fmla="*/ 4296 w 4296"/>
              <a:gd name="T7" fmla="*/ 0 h 2052"/>
              <a:gd name="T8" fmla="*/ 4296 w 4296"/>
              <a:gd name="T9" fmla="*/ 576 h 2052"/>
            </a:gdLst>
            <a:ahLst/>
            <a:cxnLst>
              <a:cxn ang="0">
                <a:pos x="T0" y="T1"/>
              </a:cxn>
              <a:cxn ang="0">
                <a:pos x="T2" y="T3"/>
              </a:cxn>
              <a:cxn ang="0">
                <a:pos x="T4" y="T5"/>
              </a:cxn>
              <a:cxn ang="0">
                <a:pos x="T6" y="T7"/>
              </a:cxn>
              <a:cxn ang="0">
                <a:pos x="T8" y="T9"/>
              </a:cxn>
            </a:cxnLst>
            <a:rect l="0" t="0" r="r" b="b"/>
            <a:pathLst>
              <a:path w="4296" h="2052">
                <a:moveTo>
                  <a:pt x="4296" y="576"/>
                </a:moveTo>
                <a:cubicBezTo>
                  <a:pt x="3270" y="1661"/>
                  <a:pt x="1125" y="2052"/>
                  <a:pt x="0" y="1172"/>
                </a:cubicBezTo>
                <a:cubicBezTo>
                  <a:pt x="1228" y="2001"/>
                  <a:pt x="3031" y="1085"/>
                  <a:pt x="3290" y="926"/>
                </a:cubicBezTo>
                <a:cubicBezTo>
                  <a:pt x="3549" y="767"/>
                  <a:pt x="4151" y="264"/>
                  <a:pt x="4296" y="0"/>
                </a:cubicBezTo>
                <a:cubicBezTo>
                  <a:pt x="4296" y="288"/>
                  <a:pt x="4296" y="576"/>
                  <a:pt x="4296" y="576"/>
                </a:cubicBezTo>
                <a:close/>
              </a:path>
            </a:pathLst>
          </a:custGeom>
          <a:gradFill rotWithShape="1">
            <a:gsLst>
              <a:gs pos="0">
                <a:schemeClr val="bg1">
                  <a:gamma/>
                  <a:tint val="0"/>
                  <a:invGamma/>
                  <a:alpha val="60001"/>
                </a:schemeClr>
              </a:gs>
              <a:gs pos="100000">
                <a:schemeClr val="bg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627" name="Freeform 67"/>
          <p:cNvSpPr>
            <a:spLocks/>
          </p:cNvSpPr>
          <p:nvPr/>
        </p:nvSpPr>
        <p:spPr bwMode="ltGray">
          <a:xfrm>
            <a:off x="3996267" y="0"/>
            <a:ext cx="7630584" cy="4465638"/>
          </a:xfrm>
          <a:custGeom>
            <a:avLst/>
            <a:gdLst>
              <a:gd name="T0" fmla="*/ 2332 w 2332"/>
              <a:gd name="T1" fmla="*/ 0 h 2325"/>
              <a:gd name="T2" fmla="*/ 0 w 2332"/>
              <a:gd name="T3" fmla="*/ 2084 h 2325"/>
              <a:gd name="T4" fmla="*/ 1894 w 2332"/>
              <a:gd name="T5" fmla="*/ 0 h 2325"/>
              <a:gd name="T6" fmla="*/ 2332 w 2332"/>
              <a:gd name="T7" fmla="*/ 0 h 2325"/>
            </a:gdLst>
            <a:ahLst/>
            <a:cxnLst>
              <a:cxn ang="0">
                <a:pos x="T0" y="T1"/>
              </a:cxn>
              <a:cxn ang="0">
                <a:pos x="T2" y="T3"/>
              </a:cxn>
              <a:cxn ang="0">
                <a:pos x="T4" y="T5"/>
              </a:cxn>
              <a:cxn ang="0">
                <a:pos x="T6" y="T7"/>
              </a:cxn>
            </a:cxnLst>
            <a:rect l="0" t="0" r="r" b="b"/>
            <a:pathLst>
              <a:path w="2332" h="2325">
                <a:moveTo>
                  <a:pt x="2332" y="0"/>
                </a:moveTo>
                <a:cubicBezTo>
                  <a:pt x="1750" y="1974"/>
                  <a:pt x="440" y="2325"/>
                  <a:pt x="0" y="2084"/>
                </a:cubicBezTo>
                <a:cubicBezTo>
                  <a:pt x="379" y="2285"/>
                  <a:pt x="1492" y="2046"/>
                  <a:pt x="1894" y="0"/>
                </a:cubicBezTo>
                <a:lnTo>
                  <a:pt x="2332" y="0"/>
                </a:lnTo>
                <a:close/>
              </a:path>
            </a:pathLst>
          </a:custGeom>
          <a:solidFill>
            <a:srgbClr val="FFFFFF">
              <a:alpha val="14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629" name="Freeform 69"/>
          <p:cNvSpPr>
            <a:spLocks/>
          </p:cNvSpPr>
          <p:nvPr/>
        </p:nvSpPr>
        <p:spPr bwMode="ltGray">
          <a:xfrm>
            <a:off x="228600" y="1457325"/>
            <a:ext cx="3937000" cy="5391150"/>
          </a:xfrm>
          <a:custGeom>
            <a:avLst/>
            <a:gdLst>
              <a:gd name="T0" fmla="*/ 588 w 1860"/>
              <a:gd name="T1" fmla="*/ 3396 h 3396"/>
              <a:gd name="T2" fmla="*/ 354 w 1860"/>
              <a:gd name="T3" fmla="*/ 1350 h 3396"/>
              <a:gd name="T4" fmla="*/ 1860 w 1860"/>
              <a:gd name="T5" fmla="*/ 0 h 3396"/>
              <a:gd name="T6" fmla="*/ 822 w 1860"/>
              <a:gd name="T7" fmla="*/ 1368 h 3396"/>
              <a:gd name="T8" fmla="*/ 1452 w 1860"/>
              <a:gd name="T9" fmla="*/ 3396 h 3396"/>
              <a:gd name="T10" fmla="*/ 588 w 1860"/>
              <a:gd name="T11" fmla="*/ 3396 h 3396"/>
            </a:gdLst>
            <a:ahLst/>
            <a:cxnLst>
              <a:cxn ang="0">
                <a:pos x="T0" y="T1"/>
              </a:cxn>
              <a:cxn ang="0">
                <a:pos x="T2" y="T3"/>
              </a:cxn>
              <a:cxn ang="0">
                <a:pos x="T4" y="T5"/>
              </a:cxn>
              <a:cxn ang="0">
                <a:pos x="T6" y="T7"/>
              </a:cxn>
              <a:cxn ang="0">
                <a:pos x="T8" y="T9"/>
              </a:cxn>
              <a:cxn ang="0">
                <a:pos x="T10" y="T11"/>
              </a:cxn>
            </a:cxnLst>
            <a:rect l="0" t="0" r="r" b="b"/>
            <a:pathLst>
              <a:path w="1860" h="3396">
                <a:moveTo>
                  <a:pt x="588" y="3396"/>
                </a:moveTo>
                <a:cubicBezTo>
                  <a:pt x="0" y="2568"/>
                  <a:pt x="246" y="1590"/>
                  <a:pt x="354" y="1350"/>
                </a:cubicBezTo>
                <a:cubicBezTo>
                  <a:pt x="462" y="1110"/>
                  <a:pt x="936" y="294"/>
                  <a:pt x="1860" y="0"/>
                </a:cubicBezTo>
                <a:cubicBezTo>
                  <a:pt x="1116" y="210"/>
                  <a:pt x="864" y="1158"/>
                  <a:pt x="822" y="1368"/>
                </a:cubicBezTo>
                <a:cubicBezTo>
                  <a:pt x="780" y="1578"/>
                  <a:pt x="564" y="2544"/>
                  <a:pt x="1452" y="3396"/>
                </a:cubicBezTo>
                <a:lnTo>
                  <a:pt x="588" y="3396"/>
                </a:lnTo>
                <a:close/>
              </a:path>
            </a:pathLst>
          </a:custGeom>
          <a:gradFill rotWithShape="1">
            <a:gsLst>
              <a:gs pos="0">
                <a:schemeClr val="accent2">
                  <a:gamma/>
                  <a:tint val="0"/>
                  <a:invGamma/>
                  <a:alpha val="39999"/>
                </a:schemeClr>
              </a:gs>
              <a:gs pos="100000">
                <a:schemeClr val="accent2">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66607" name="Group 47"/>
          <p:cNvGrpSpPr>
            <a:grpSpLocks/>
          </p:cNvGrpSpPr>
          <p:nvPr/>
        </p:nvGrpSpPr>
        <p:grpSpPr bwMode="auto">
          <a:xfrm rot="43528641">
            <a:off x="2944284" y="6180139"/>
            <a:ext cx="254000" cy="231775"/>
            <a:chOff x="-3017" y="2976"/>
            <a:chExt cx="93" cy="113"/>
          </a:xfrm>
        </p:grpSpPr>
        <p:sp>
          <p:nvSpPr>
            <p:cNvPr id="66608" name="AutoShape 4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609" name="Freeform 4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66615" name="Rectangle 55"/>
          <p:cNvSpPr>
            <a:spLocks noGrp="1" noChangeArrowheads="1"/>
          </p:cNvSpPr>
          <p:nvPr>
            <p:ph type="dt" sz="half" idx="2"/>
          </p:nvPr>
        </p:nvSpPr>
        <p:spPr>
          <a:xfrm>
            <a:off x="609600" y="6492875"/>
            <a:ext cx="2844800" cy="228600"/>
          </a:xfrm>
        </p:spPr>
        <p:txBody>
          <a:bodyPr/>
          <a:lstStyle>
            <a:lvl1pPr>
              <a:defRPr/>
            </a:lvl1pPr>
          </a:lstStyle>
          <a:p>
            <a:fld id="{5C21BC74-118E-0A46-9CF2-F7B3DACB81B8}" type="datetimeFigureOut">
              <a:rPr lang="en-US" altLang="en-US"/>
              <a:pPr/>
              <a:t>9/21/2017</a:t>
            </a:fld>
            <a:endParaRPr lang="en-US" altLang="en-US"/>
          </a:p>
        </p:txBody>
      </p:sp>
      <p:sp>
        <p:nvSpPr>
          <p:cNvPr id="66616" name="Rectangle 56"/>
          <p:cNvSpPr>
            <a:spLocks noGrp="1" noChangeArrowheads="1"/>
          </p:cNvSpPr>
          <p:nvPr>
            <p:ph type="ftr" sz="quarter" idx="3"/>
          </p:nvPr>
        </p:nvSpPr>
        <p:spPr>
          <a:xfrm>
            <a:off x="4165600" y="6492875"/>
            <a:ext cx="3860800" cy="228600"/>
          </a:xfrm>
        </p:spPr>
        <p:txBody>
          <a:bodyPr/>
          <a:lstStyle>
            <a:lvl1pPr>
              <a:defRPr/>
            </a:lvl1pPr>
          </a:lstStyle>
          <a:p>
            <a:endParaRPr lang="en-US" altLang="en-US"/>
          </a:p>
        </p:txBody>
      </p:sp>
      <p:sp>
        <p:nvSpPr>
          <p:cNvPr id="66617" name="Rectangle 57"/>
          <p:cNvSpPr>
            <a:spLocks noGrp="1" noChangeArrowheads="1"/>
          </p:cNvSpPr>
          <p:nvPr>
            <p:ph type="sldNum" sz="quarter" idx="4"/>
          </p:nvPr>
        </p:nvSpPr>
        <p:spPr>
          <a:xfrm>
            <a:off x="8737600" y="6492875"/>
            <a:ext cx="2844800" cy="228600"/>
          </a:xfrm>
        </p:spPr>
        <p:txBody>
          <a:bodyPr/>
          <a:lstStyle>
            <a:lvl1pPr>
              <a:defRPr/>
            </a:lvl1pPr>
          </a:lstStyle>
          <a:p>
            <a:fld id="{3A57EE5C-D353-A84F-A353-36AAC86D3A8F}" type="slidenum">
              <a:rPr lang="en-US" altLang="en-US"/>
              <a:pPr/>
              <a:t>‹#›</a:t>
            </a:fld>
            <a:endParaRPr lang="en-US" altLang="en-US"/>
          </a:p>
        </p:txBody>
      </p:sp>
      <p:sp>
        <p:nvSpPr>
          <p:cNvPr id="66613" name="Rectangle 53"/>
          <p:cNvSpPr>
            <a:spLocks noGrp="1" noChangeArrowheads="1"/>
          </p:cNvSpPr>
          <p:nvPr>
            <p:ph type="ctrTitle"/>
          </p:nvPr>
        </p:nvSpPr>
        <p:spPr bwMode="auto">
          <a:xfrm>
            <a:off x="1282700" y="3840164"/>
            <a:ext cx="9575800" cy="1470025"/>
          </a:xfrm>
        </p:spPr>
        <p:txBody>
          <a:bodyPr anchor="t"/>
          <a:lstStyle>
            <a:lvl1pPr>
              <a:defRPr sz="4800"/>
            </a:lvl1pPr>
          </a:lstStyle>
          <a:p>
            <a:pPr lvl="0"/>
            <a:r>
              <a:rPr lang="en-US" altLang="en-US" noProof="0"/>
              <a:t>Click to edit Master title style</a:t>
            </a:r>
          </a:p>
        </p:txBody>
      </p:sp>
      <p:sp>
        <p:nvSpPr>
          <p:cNvPr id="66614" name="Rectangle 54"/>
          <p:cNvSpPr>
            <a:spLocks noGrp="1" noChangeArrowheads="1"/>
          </p:cNvSpPr>
          <p:nvPr>
            <p:ph type="subTitle" idx="1"/>
          </p:nvPr>
        </p:nvSpPr>
        <p:spPr bwMode="black">
          <a:xfrm>
            <a:off x="1282700" y="4735513"/>
            <a:ext cx="9575800" cy="844550"/>
          </a:xfrm>
        </p:spPr>
        <p:txBody>
          <a:bodyPr/>
          <a:lstStyle>
            <a:lvl1pPr marL="0" indent="0" algn="ctr">
              <a:buFontTx/>
              <a:buNone/>
              <a:defRPr sz="2000"/>
            </a:lvl1pPr>
          </a:lstStyle>
          <a:p>
            <a:pPr lvl="0"/>
            <a:r>
              <a:rPr lang="en-US" altLang="en-US" noProof="0"/>
              <a:t>Click to edit Master subtitle style</a:t>
            </a:r>
          </a:p>
        </p:txBody>
      </p:sp>
      <p:sp>
        <p:nvSpPr>
          <p:cNvPr id="66634" name="Rectangle 74"/>
          <p:cNvSpPr>
            <a:spLocks noChangeArrowheads="1"/>
          </p:cNvSpPr>
          <p:nvPr/>
        </p:nvSpPr>
        <p:spPr bwMode="auto">
          <a:xfrm>
            <a:off x="0" y="6791326"/>
            <a:ext cx="12192000" cy="666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sp>
        <p:nvSpPr>
          <p:cNvPr id="66564" name="Freeform 4"/>
          <p:cNvSpPr>
            <a:spLocks/>
          </p:cNvSpPr>
          <p:nvPr/>
        </p:nvSpPr>
        <p:spPr bwMode="ltGray">
          <a:xfrm>
            <a:off x="0" y="1085851"/>
            <a:ext cx="4252384" cy="2098675"/>
          </a:xfrm>
          <a:custGeom>
            <a:avLst/>
            <a:gdLst>
              <a:gd name="T0" fmla="*/ 0 w 2362"/>
              <a:gd name="T1" fmla="*/ 824 h 1322"/>
              <a:gd name="T2" fmla="*/ 2362 w 2362"/>
              <a:gd name="T3" fmla="*/ 264 h 1322"/>
              <a:gd name="T4" fmla="*/ 6 w 2362"/>
              <a:gd name="T5" fmla="*/ 1322 h 1322"/>
              <a:gd name="T6" fmla="*/ 0 w 2362"/>
              <a:gd name="T7" fmla="*/ 824 h 1322"/>
            </a:gdLst>
            <a:ahLst/>
            <a:cxnLst>
              <a:cxn ang="0">
                <a:pos x="T0" y="T1"/>
              </a:cxn>
              <a:cxn ang="0">
                <a:pos x="T2" y="T3"/>
              </a:cxn>
              <a:cxn ang="0">
                <a:pos x="T4" y="T5"/>
              </a:cxn>
              <a:cxn ang="0">
                <a:pos x="T6" y="T7"/>
              </a:cxn>
            </a:cxnLst>
            <a:rect l="0" t="0" r="r" b="b"/>
            <a:pathLst>
              <a:path w="2362" h="1322">
                <a:moveTo>
                  <a:pt x="0" y="824"/>
                </a:moveTo>
                <a:cubicBezTo>
                  <a:pt x="870" y="68"/>
                  <a:pt x="1808" y="0"/>
                  <a:pt x="2362" y="264"/>
                </a:cubicBezTo>
                <a:cubicBezTo>
                  <a:pt x="1884" y="44"/>
                  <a:pt x="744" y="170"/>
                  <a:pt x="6" y="1322"/>
                </a:cubicBezTo>
                <a:lnTo>
                  <a:pt x="0" y="824"/>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602" name="AutoShape 42"/>
          <p:cNvSpPr>
            <a:spLocks noChangeArrowheads="1"/>
          </p:cNvSpPr>
          <p:nvPr/>
        </p:nvSpPr>
        <p:spPr bwMode="gray">
          <a:xfrm rot="3335575">
            <a:off x="3168915" y="848519"/>
            <a:ext cx="2376488" cy="3168651"/>
          </a:xfrm>
          <a:custGeom>
            <a:avLst/>
            <a:gdLst>
              <a:gd name="G0" fmla="+- 10152 0 0"/>
              <a:gd name="G1" fmla="+- -10177105 0 0"/>
              <a:gd name="G2" fmla="+- 0 0 -10177105"/>
              <a:gd name="T0" fmla="*/ 0 256 1"/>
              <a:gd name="T1" fmla="*/ 180 256 1"/>
              <a:gd name="G3" fmla="+- -10177105 T0 T1"/>
              <a:gd name="T2" fmla="*/ 0 256 1"/>
              <a:gd name="T3" fmla="*/ 90 256 1"/>
              <a:gd name="G4" fmla="+- -10177105 T2 T3"/>
              <a:gd name="G5" fmla="*/ G4 2 1"/>
              <a:gd name="T4" fmla="*/ 90 256 1"/>
              <a:gd name="T5" fmla="*/ 0 256 1"/>
              <a:gd name="G6" fmla="+- -10177105 T4 T5"/>
              <a:gd name="G7" fmla="*/ G6 2 1"/>
              <a:gd name="G8" fmla="abs -101771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52"/>
              <a:gd name="G18" fmla="*/ 10152 1 2"/>
              <a:gd name="G19" fmla="+- G18 5400 0"/>
              <a:gd name="G20" fmla="cos G19 -10177105"/>
              <a:gd name="G21" fmla="sin G19 -10177105"/>
              <a:gd name="G22" fmla="+- G20 10800 0"/>
              <a:gd name="G23" fmla="+- G21 10800 0"/>
              <a:gd name="G24" fmla="+- 10800 0 G20"/>
              <a:gd name="G25" fmla="+- 10152 10800 0"/>
              <a:gd name="G26" fmla="?: G9 G17 G25"/>
              <a:gd name="G27" fmla="?: G9 0 21600"/>
              <a:gd name="G28" fmla="cos 10800 -10177105"/>
              <a:gd name="G29" fmla="sin 10800 -10177105"/>
              <a:gd name="G30" fmla="sin 10152 -10177105"/>
              <a:gd name="G31" fmla="+- G28 10800 0"/>
              <a:gd name="G32" fmla="+- G29 10800 0"/>
              <a:gd name="G33" fmla="+- G30 10800 0"/>
              <a:gd name="G34" fmla="?: G4 0 G31"/>
              <a:gd name="G35" fmla="?: -10177105 G34 0"/>
              <a:gd name="G36" fmla="?: G6 G35 G31"/>
              <a:gd name="G37" fmla="+- 21600 0 G36"/>
              <a:gd name="G38" fmla="?: G4 0 G33"/>
              <a:gd name="G39" fmla="?: -10177105 G38 G32"/>
              <a:gd name="G40" fmla="?: G6 G39 0"/>
              <a:gd name="G41" fmla="?: G4 G32 21600"/>
              <a:gd name="G42" fmla="?: G6 G41 G33"/>
              <a:gd name="T12" fmla="*/ 10800 w 21600"/>
              <a:gd name="T13" fmla="*/ 0 h 21600"/>
              <a:gd name="T14" fmla="*/ 1283 w 21600"/>
              <a:gd name="T15" fmla="*/ 6420 h 21600"/>
              <a:gd name="T16" fmla="*/ 10800 w 21600"/>
              <a:gd name="T17" fmla="*/ 648 h 21600"/>
              <a:gd name="T18" fmla="*/ 20317 w 21600"/>
              <a:gd name="T19" fmla="*/ 642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77" y="6556"/>
                </a:moveTo>
                <a:cubicBezTo>
                  <a:pt x="3234" y="2955"/>
                  <a:pt x="6836" y="647"/>
                  <a:pt x="10800" y="647"/>
                </a:cubicBezTo>
                <a:cubicBezTo>
                  <a:pt x="14763" y="647"/>
                  <a:pt x="18365" y="2955"/>
                  <a:pt x="20022" y="6556"/>
                </a:cubicBezTo>
                <a:lnTo>
                  <a:pt x="20611" y="6285"/>
                </a:lnTo>
                <a:cubicBezTo>
                  <a:pt x="18848" y="2454"/>
                  <a:pt x="15017" y="0"/>
                  <a:pt x="10799" y="0"/>
                </a:cubicBezTo>
                <a:cubicBezTo>
                  <a:pt x="6582" y="0"/>
                  <a:pt x="2751" y="2454"/>
                  <a:pt x="988" y="6285"/>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6628" name="Group 68"/>
          <p:cNvGrpSpPr>
            <a:grpSpLocks/>
          </p:cNvGrpSpPr>
          <p:nvPr/>
        </p:nvGrpSpPr>
        <p:grpSpPr bwMode="auto">
          <a:xfrm>
            <a:off x="3014133" y="1470025"/>
            <a:ext cx="2565400" cy="1943100"/>
            <a:chOff x="1951" y="414"/>
            <a:chExt cx="1861" cy="1880"/>
          </a:xfrm>
        </p:grpSpPr>
        <p:sp>
          <p:nvSpPr>
            <p:cNvPr id="66563" name="Oval 3"/>
            <p:cNvSpPr>
              <a:spLocks noChangeArrowheads="1"/>
            </p:cNvSpPr>
            <p:nvPr userDrawn="1"/>
          </p:nvSpPr>
          <p:spPr bwMode="gray">
            <a:xfrm>
              <a:off x="1951" y="419"/>
              <a:ext cx="1861" cy="1875"/>
            </a:xfrm>
            <a:prstGeom prst="ellipse">
              <a:avLst/>
            </a:prstGeom>
            <a:gradFill rotWithShape="1">
              <a:gsLst>
                <a:gs pos="0">
                  <a:schemeClr val="accent2">
                    <a:gamma/>
                    <a:tint val="37255"/>
                    <a:invGamma/>
                  </a:schemeClr>
                </a:gs>
                <a:gs pos="100000">
                  <a:schemeClr val="accent2">
                    <a:alpha val="7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6567" name="Group 7"/>
            <p:cNvGrpSpPr>
              <a:grpSpLocks/>
            </p:cNvGrpSpPr>
            <p:nvPr userDrawn="1"/>
          </p:nvGrpSpPr>
          <p:grpSpPr bwMode="auto">
            <a:xfrm>
              <a:off x="2014" y="564"/>
              <a:ext cx="1726" cy="1542"/>
              <a:chOff x="219" y="854"/>
              <a:chExt cx="2540" cy="2268"/>
            </a:xfrm>
          </p:grpSpPr>
          <p:sp>
            <p:nvSpPr>
              <p:cNvPr id="66568" name="Oval 8"/>
              <p:cNvSpPr>
                <a:spLocks noChangeArrowheads="1"/>
              </p:cNvSpPr>
              <p:nvPr userDrawn="1"/>
            </p:nvSpPr>
            <p:spPr bwMode="gray">
              <a:xfrm>
                <a:off x="431" y="869"/>
                <a:ext cx="2223" cy="2253"/>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9" name="Freeform 9"/>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0" name="Freeform 10"/>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1" name="Freeform 11"/>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2" name="Freeform 12"/>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3" name="Freeform 13"/>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4" name="Freeform 14"/>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5" name="Freeform 15"/>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6" name="Freeform 16"/>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7" name="Freeform 17"/>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8" name="Freeform 18"/>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79" name="Freeform 19"/>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0" name="Freeform 20"/>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1" name="Freeform 21"/>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2" name="Freeform 22"/>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3" name="Freeform 23"/>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4" name="Freeform 24"/>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5" name="Freeform 25"/>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6" name="Freeform 26"/>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7" name="Freeform 27"/>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8" name="Freeform 28"/>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89" name="Freeform 29"/>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90" name="Freeform 30"/>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91" name="Oval 31"/>
              <p:cNvSpPr>
                <a:spLocks noChangeArrowheads="1"/>
              </p:cNvSpPr>
              <p:nvPr userDrawn="1"/>
            </p:nvSpPr>
            <p:spPr bwMode="gray">
              <a:xfrm>
                <a:off x="1261" y="877"/>
                <a:ext cx="581" cy="126"/>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92" name="Freeform 32"/>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593" name="Freeform 33"/>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6603" name="Group 43"/>
            <p:cNvGrpSpPr>
              <a:grpSpLocks/>
            </p:cNvGrpSpPr>
            <p:nvPr userDrawn="1"/>
          </p:nvGrpSpPr>
          <p:grpSpPr bwMode="auto">
            <a:xfrm>
              <a:off x="2269" y="414"/>
              <a:ext cx="1246" cy="1879"/>
              <a:chOff x="618" y="608"/>
              <a:chExt cx="1833" cy="2764"/>
            </a:xfrm>
          </p:grpSpPr>
          <p:sp>
            <p:nvSpPr>
              <p:cNvPr id="66604" name="Freeform 44"/>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6605" name="Freeform 45"/>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66632" name="AutoShape 72"/>
          <p:cNvSpPr>
            <a:spLocks noChangeArrowheads="1"/>
          </p:cNvSpPr>
          <p:nvPr/>
        </p:nvSpPr>
        <p:spPr bwMode="gray">
          <a:xfrm rot="4443328">
            <a:off x="2739761" y="181241"/>
            <a:ext cx="3230563" cy="4303183"/>
          </a:xfrm>
          <a:custGeom>
            <a:avLst/>
            <a:gdLst>
              <a:gd name="G0" fmla="+- 10431 0 0"/>
              <a:gd name="G1" fmla="+- 9497610 0 0"/>
              <a:gd name="G2" fmla="+- 0 0 9497610"/>
              <a:gd name="T0" fmla="*/ 0 256 1"/>
              <a:gd name="T1" fmla="*/ 180 256 1"/>
              <a:gd name="G3" fmla="+- 9497610 T0 T1"/>
              <a:gd name="T2" fmla="*/ 0 256 1"/>
              <a:gd name="T3" fmla="*/ 90 256 1"/>
              <a:gd name="G4" fmla="+- 9497610 T2 T3"/>
              <a:gd name="G5" fmla="*/ G4 2 1"/>
              <a:gd name="T4" fmla="*/ 90 256 1"/>
              <a:gd name="T5" fmla="*/ 0 256 1"/>
              <a:gd name="G6" fmla="+- 9497610 T4 T5"/>
              <a:gd name="G7" fmla="*/ G6 2 1"/>
              <a:gd name="G8" fmla="abs 94976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31"/>
              <a:gd name="G18" fmla="*/ 10431 1 2"/>
              <a:gd name="G19" fmla="+- G18 5400 0"/>
              <a:gd name="G20" fmla="cos G19 9497610"/>
              <a:gd name="G21" fmla="sin G19 9497610"/>
              <a:gd name="G22" fmla="+- G20 10800 0"/>
              <a:gd name="G23" fmla="+- G21 10800 0"/>
              <a:gd name="G24" fmla="+- 10800 0 G20"/>
              <a:gd name="G25" fmla="+- 10431 10800 0"/>
              <a:gd name="G26" fmla="?: G9 G17 G25"/>
              <a:gd name="G27" fmla="?: G9 0 21600"/>
              <a:gd name="G28" fmla="cos 10800 9497610"/>
              <a:gd name="G29" fmla="sin 10800 9497610"/>
              <a:gd name="G30" fmla="sin 10431 9497610"/>
              <a:gd name="G31" fmla="+- G28 10800 0"/>
              <a:gd name="G32" fmla="+- G29 10800 0"/>
              <a:gd name="G33" fmla="+- G30 10800 0"/>
              <a:gd name="G34" fmla="?: G4 0 G31"/>
              <a:gd name="G35" fmla="?: 9497610 G34 0"/>
              <a:gd name="G36" fmla="?: G6 G35 G31"/>
              <a:gd name="G37" fmla="+- 21600 0 G36"/>
              <a:gd name="G38" fmla="?: G4 0 G33"/>
              <a:gd name="G39" fmla="?: 9497610 G38 G32"/>
              <a:gd name="G40" fmla="?: G6 G39 0"/>
              <a:gd name="G41" fmla="?: G4 G32 21600"/>
              <a:gd name="G42" fmla="?: G6 G41 G33"/>
              <a:gd name="T12" fmla="*/ 10800 w 21600"/>
              <a:gd name="T13" fmla="*/ 0 h 21600"/>
              <a:gd name="T14" fmla="*/ 2112 w 21600"/>
              <a:gd name="T15" fmla="*/ 16900 h 21600"/>
              <a:gd name="T16" fmla="*/ 10800 w 21600"/>
              <a:gd name="T17" fmla="*/ 369 h 21600"/>
              <a:gd name="T18" fmla="*/ 19488 w 21600"/>
              <a:gd name="T19" fmla="*/ 169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263" y="16794"/>
                </a:moveTo>
                <a:cubicBezTo>
                  <a:pt x="1030" y="15038"/>
                  <a:pt x="369" y="12945"/>
                  <a:pt x="369" y="10800"/>
                </a:cubicBezTo>
                <a:cubicBezTo>
                  <a:pt x="369" y="5039"/>
                  <a:pt x="5039" y="369"/>
                  <a:pt x="10800" y="369"/>
                </a:cubicBezTo>
                <a:cubicBezTo>
                  <a:pt x="16560" y="369"/>
                  <a:pt x="21231" y="5039"/>
                  <a:pt x="21231" y="10800"/>
                </a:cubicBezTo>
                <a:cubicBezTo>
                  <a:pt x="21230" y="12945"/>
                  <a:pt x="20569" y="15038"/>
                  <a:pt x="19336" y="16794"/>
                </a:cubicBezTo>
                <a:lnTo>
                  <a:pt x="19638" y="17006"/>
                </a:lnTo>
                <a:cubicBezTo>
                  <a:pt x="20915" y="15188"/>
                  <a:pt x="21600" y="13021"/>
                  <a:pt x="21600" y="10800"/>
                </a:cubicBezTo>
                <a:cubicBezTo>
                  <a:pt x="21600" y="4835"/>
                  <a:pt x="16764" y="0"/>
                  <a:pt x="10800" y="0"/>
                </a:cubicBezTo>
                <a:cubicBezTo>
                  <a:pt x="4835" y="0"/>
                  <a:pt x="0" y="4835"/>
                  <a:pt x="0" y="10800"/>
                </a:cubicBezTo>
                <a:cubicBezTo>
                  <a:pt x="-1" y="13021"/>
                  <a:pt x="684" y="15188"/>
                  <a:pt x="1961" y="1700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633" name="AutoShape 73"/>
          <p:cNvSpPr>
            <a:spLocks noChangeArrowheads="1"/>
          </p:cNvSpPr>
          <p:nvPr/>
        </p:nvSpPr>
        <p:spPr bwMode="gray">
          <a:xfrm rot="-5725018">
            <a:off x="3067315" y="924719"/>
            <a:ext cx="2376488" cy="3168651"/>
          </a:xfrm>
          <a:custGeom>
            <a:avLst/>
            <a:gdLst>
              <a:gd name="G0" fmla="+- 10162 0 0"/>
              <a:gd name="G1" fmla="+- -7442309 0 0"/>
              <a:gd name="G2" fmla="+- 0 0 -7442309"/>
              <a:gd name="T0" fmla="*/ 0 256 1"/>
              <a:gd name="T1" fmla="*/ 180 256 1"/>
              <a:gd name="G3" fmla="+- -7442309 T0 T1"/>
              <a:gd name="T2" fmla="*/ 0 256 1"/>
              <a:gd name="T3" fmla="*/ 90 256 1"/>
              <a:gd name="G4" fmla="+- -7442309 T2 T3"/>
              <a:gd name="G5" fmla="*/ G4 2 1"/>
              <a:gd name="T4" fmla="*/ 90 256 1"/>
              <a:gd name="T5" fmla="*/ 0 256 1"/>
              <a:gd name="G6" fmla="+- -7442309 T4 T5"/>
              <a:gd name="G7" fmla="*/ G6 2 1"/>
              <a:gd name="G8" fmla="abs -744230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62"/>
              <a:gd name="G18" fmla="*/ 10162 1 2"/>
              <a:gd name="G19" fmla="+- G18 5400 0"/>
              <a:gd name="G20" fmla="cos G19 -7442309"/>
              <a:gd name="G21" fmla="sin G19 -7442309"/>
              <a:gd name="G22" fmla="+- G20 10800 0"/>
              <a:gd name="G23" fmla="+- G21 10800 0"/>
              <a:gd name="G24" fmla="+- 10800 0 G20"/>
              <a:gd name="G25" fmla="+- 10162 10800 0"/>
              <a:gd name="G26" fmla="?: G9 G17 G25"/>
              <a:gd name="G27" fmla="?: G9 0 21600"/>
              <a:gd name="G28" fmla="cos 10800 -7442309"/>
              <a:gd name="G29" fmla="sin 10800 -7442309"/>
              <a:gd name="G30" fmla="sin 10162 -7442309"/>
              <a:gd name="G31" fmla="+- G28 10800 0"/>
              <a:gd name="G32" fmla="+- G29 10800 0"/>
              <a:gd name="G33" fmla="+- G30 10800 0"/>
              <a:gd name="G34" fmla="?: G4 0 G31"/>
              <a:gd name="G35" fmla="?: -7442309 G34 0"/>
              <a:gd name="G36" fmla="?: G6 G35 G31"/>
              <a:gd name="G37" fmla="+- 21600 0 G36"/>
              <a:gd name="G38" fmla="?: G4 0 G33"/>
              <a:gd name="G39" fmla="?: -7442309 G38 G32"/>
              <a:gd name="G40" fmla="?: G6 G39 0"/>
              <a:gd name="G41" fmla="?: G4 G32 21600"/>
              <a:gd name="G42" fmla="?: G6 G41 G33"/>
              <a:gd name="T12" fmla="*/ 10800 w 21600"/>
              <a:gd name="T13" fmla="*/ 0 h 21600"/>
              <a:gd name="T14" fmla="*/ 6610 w 21600"/>
              <a:gd name="T15" fmla="*/ 1192 h 21600"/>
              <a:gd name="T16" fmla="*/ 10800 w 21600"/>
              <a:gd name="T17" fmla="*/ 638 h 21600"/>
              <a:gd name="T18" fmla="*/ 14990 w 21600"/>
              <a:gd name="T19" fmla="*/ 119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38" y="1485"/>
                </a:moveTo>
                <a:cubicBezTo>
                  <a:pt x="8019" y="926"/>
                  <a:pt x="9402" y="637"/>
                  <a:pt x="10800" y="637"/>
                </a:cubicBezTo>
                <a:cubicBezTo>
                  <a:pt x="12197" y="637"/>
                  <a:pt x="13580" y="926"/>
                  <a:pt x="14861" y="1485"/>
                </a:cubicBezTo>
                <a:lnTo>
                  <a:pt x="15116" y="900"/>
                </a:lnTo>
                <a:cubicBezTo>
                  <a:pt x="13755" y="306"/>
                  <a:pt x="12285" y="0"/>
                  <a:pt x="10799" y="0"/>
                </a:cubicBezTo>
                <a:cubicBezTo>
                  <a:pt x="9314" y="0"/>
                  <a:pt x="7844" y="306"/>
                  <a:pt x="6483" y="900"/>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idx="1"/>
          </p:nvPr>
        </p:nvSpPr>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CBCFEEF9-BCD2-0A4C-A7CC-AE57D5EB48C2}"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23C5BF9A-1568-FC4E-9403-D984561651BB}"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9796665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vi-VN"/>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a:t>Click to edit Master text styles</a:t>
            </a:r>
          </a:p>
        </p:txBody>
      </p:sp>
      <p:sp>
        <p:nvSpPr>
          <p:cNvPr id="4" name="Slide Number Placeholder 3"/>
          <p:cNvSpPr>
            <a:spLocks noGrp="1"/>
          </p:cNvSpPr>
          <p:nvPr>
            <p:ph type="sldNum" sz="quarter" idx="10"/>
          </p:nvPr>
        </p:nvSpPr>
        <p:spPr/>
        <p:txBody>
          <a:bodyPr/>
          <a:lstStyle>
            <a:lvl1pPr>
              <a:defRPr/>
            </a:lvl1pPr>
          </a:lstStyle>
          <a:p>
            <a:fld id="{DDE1D966-CA6B-494F-B61A-45F257AB160E}"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9C1C019A-E8BF-A149-97B0-BD917E2E029D}"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29141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vi-V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vi-VN"/>
              <a:t>Click to edit Master text styles</a:t>
            </a:r>
          </a:p>
        </p:txBody>
      </p:sp>
      <p:sp>
        <p:nvSpPr>
          <p:cNvPr id="4" name="Rectangle 97"/>
          <p:cNvSpPr>
            <a:spLocks noGrp="1" noChangeArrowheads="1"/>
          </p:cNvSpPr>
          <p:nvPr>
            <p:ph type="sldNum" sz="quarter" idx="10"/>
          </p:nvPr>
        </p:nvSpPr>
        <p:spPr>
          <a:ln/>
        </p:spPr>
        <p:txBody>
          <a:bodyPr/>
          <a:lstStyle>
            <a:lvl1pPr>
              <a:defRPr/>
            </a:lvl1pPr>
          </a:lstStyle>
          <a:p>
            <a:fld id="{30B493BD-1472-E345-860E-0BC3F482838E}" type="slidenum">
              <a:rPr lang="en-US" altLang="en-US"/>
              <a:pPr/>
              <a:t>‹#›</a:t>
            </a:fld>
            <a:endParaRPr lang="en-US" altLang="en-US"/>
          </a:p>
        </p:txBody>
      </p:sp>
      <p:sp>
        <p:nvSpPr>
          <p:cNvPr id="5" name="Rectangle 102"/>
          <p:cNvSpPr>
            <a:spLocks noGrp="1" noChangeArrowheads="1"/>
          </p:cNvSpPr>
          <p:nvPr>
            <p:ph type="dt" sz="half" idx="11"/>
          </p:nvPr>
        </p:nvSpPr>
        <p:spPr>
          <a:ln/>
        </p:spPr>
        <p:txBody>
          <a:bodyPr/>
          <a:lstStyle>
            <a:lvl1pPr>
              <a:defRPr/>
            </a:lvl1pPr>
          </a:lstStyle>
          <a:p>
            <a:fld id="{C3C345E9-CFEF-DB41-BFB6-31D060C2AEF1}" type="datetimeFigureOut">
              <a:rPr lang="en-US" altLang="en-US"/>
              <a:pPr/>
              <a:t>9/21/2017</a:t>
            </a:fld>
            <a:endParaRPr lang="en-US" altLang="en-US"/>
          </a:p>
        </p:txBody>
      </p:sp>
      <p:sp>
        <p:nvSpPr>
          <p:cNvPr id="6"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5525088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Slide Number Placeholder 4"/>
          <p:cNvSpPr>
            <a:spLocks noGrp="1"/>
          </p:cNvSpPr>
          <p:nvPr>
            <p:ph type="sldNum" sz="quarter" idx="10"/>
          </p:nvPr>
        </p:nvSpPr>
        <p:spPr/>
        <p:txBody>
          <a:bodyPr/>
          <a:lstStyle>
            <a:lvl1pPr>
              <a:defRPr/>
            </a:lvl1pPr>
          </a:lstStyle>
          <a:p>
            <a:fld id="{07736C0D-1F3A-0441-89A5-A4385C118EBB}"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E179CB8C-5F6C-B84A-8886-0E7E8DBBAE46}"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378098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vi-VN"/>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7" name="Slide Number Placeholder 6"/>
          <p:cNvSpPr>
            <a:spLocks noGrp="1"/>
          </p:cNvSpPr>
          <p:nvPr>
            <p:ph type="sldNum" sz="quarter" idx="10"/>
          </p:nvPr>
        </p:nvSpPr>
        <p:spPr/>
        <p:txBody>
          <a:bodyPr/>
          <a:lstStyle>
            <a:lvl1pPr>
              <a:defRPr/>
            </a:lvl1pPr>
          </a:lstStyle>
          <a:p>
            <a:fld id="{6A6B61D7-8F8C-844C-A410-5452F12D9F30}" type="slidenum">
              <a:rPr lang="en-US" altLang="en-US"/>
              <a:pPr/>
              <a:t>‹#›</a:t>
            </a:fld>
            <a:endParaRPr lang="en-US" altLang="en-US"/>
          </a:p>
        </p:txBody>
      </p:sp>
      <p:sp>
        <p:nvSpPr>
          <p:cNvPr id="8" name="Date Placeholder 7"/>
          <p:cNvSpPr>
            <a:spLocks noGrp="1"/>
          </p:cNvSpPr>
          <p:nvPr>
            <p:ph type="dt" sz="half" idx="11"/>
          </p:nvPr>
        </p:nvSpPr>
        <p:spPr/>
        <p:txBody>
          <a:bodyPr/>
          <a:lstStyle>
            <a:lvl1pPr>
              <a:defRPr/>
            </a:lvl1pPr>
          </a:lstStyle>
          <a:p>
            <a:fld id="{A5F5EC71-7512-7144-AD18-0899F795CC82}" type="datetimeFigureOut">
              <a:rPr lang="en-US" altLang="en-US"/>
              <a:pPr/>
              <a:t>9/21/2017</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183332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2F643AF3-2AAF-374D-90D3-F8882EEEF958}" type="slidenum">
              <a:rPr lang="en-US" altLang="en-US"/>
              <a:pPr/>
              <a:t>‹#›</a:t>
            </a:fld>
            <a:endParaRPr lang="en-US" altLang="en-US"/>
          </a:p>
        </p:txBody>
      </p:sp>
      <p:sp>
        <p:nvSpPr>
          <p:cNvPr id="4" name="Date Placeholder 3"/>
          <p:cNvSpPr>
            <a:spLocks noGrp="1"/>
          </p:cNvSpPr>
          <p:nvPr>
            <p:ph type="dt" sz="half" idx="11"/>
          </p:nvPr>
        </p:nvSpPr>
        <p:spPr/>
        <p:txBody>
          <a:bodyPr/>
          <a:lstStyle>
            <a:lvl1pPr>
              <a:defRPr/>
            </a:lvl1pPr>
          </a:lstStyle>
          <a:p>
            <a:fld id="{D85D43E2-DC17-A443-85B2-75B82CD3DB2E}" type="datetimeFigureOut">
              <a:rPr lang="en-US" altLang="en-US"/>
              <a:pPr/>
              <a:t>9/21/2017</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168019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32AE909-013C-3B4E-988C-67837FB2B2A8}" type="slidenum">
              <a:rPr lang="en-US" altLang="en-US"/>
              <a:pPr/>
              <a:t>‹#›</a:t>
            </a:fld>
            <a:endParaRPr lang="en-US" altLang="en-US"/>
          </a:p>
        </p:txBody>
      </p:sp>
      <p:sp>
        <p:nvSpPr>
          <p:cNvPr id="3" name="Date Placeholder 2"/>
          <p:cNvSpPr>
            <a:spLocks noGrp="1"/>
          </p:cNvSpPr>
          <p:nvPr>
            <p:ph type="dt" sz="half" idx="11"/>
          </p:nvPr>
        </p:nvSpPr>
        <p:spPr/>
        <p:txBody>
          <a:bodyPr/>
          <a:lstStyle>
            <a:lvl1pPr>
              <a:defRPr/>
            </a:lvl1pPr>
          </a:lstStyle>
          <a:p>
            <a:fld id="{CB3C7287-CF7D-FC47-921F-6FD6A4EE1BD5}" type="datetimeFigureOut">
              <a:rPr lang="en-US" altLang="en-US"/>
              <a:pPr/>
              <a:t>9/21/2017</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98515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Slide Number Placeholder 4"/>
          <p:cNvSpPr>
            <a:spLocks noGrp="1"/>
          </p:cNvSpPr>
          <p:nvPr>
            <p:ph type="sldNum" sz="quarter" idx="10"/>
          </p:nvPr>
        </p:nvSpPr>
        <p:spPr/>
        <p:txBody>
          <a:bodyPr/>
          <a:lstStyle>
            <a:lvl1pPr>
              <a:defRPr/>
            </a:lvl1pPr>
          </a:lstStyle>
          <a:p>
            <a:fld id="{E7B93D44-685F-C148-B559-9D401ED7E8D4}"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D0D07118-E854-FE41-B887-BB3F685D7494}"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39309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Slide Number Placeholder 4"/>
          <p:cNvSpPr>
            <a:spLocks noGrp="1"/>
          </p:cNvSpPr>
          <p:nvPr>
            <p:ph type="sldNum" sz="quarter" idx="10"/>
          </p:nvPr>
        </p:nvSpPr>
        <p:spPr/>
        <p:txBody>
          <a:bodyPr/>
          <a:lstStyle>
            <a:lvl1pPr>
              <a:defRPr/>
            </a:lvl1pPr>
          </a:lstStyle>
          <a:p>
            <a:fld id="{DB45B24F-F6A3-4E4C-B8BD-49DDA2A57F5D}"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3EDCDB60-62E6-CE4D-A5D0-DB35A9B31AFF}"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044634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7CAE9557-41A7-6143-995A-F6BAF42595D1}"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4F7CD9F1-A2E1-6F4F-89F0-FECE2101AC7D}"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824608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241301"/>
            <a:ext cx="2743200" cy="6138863"/>
          </a:xfrm>
        </p:spPr>
        <p:txBody>
          <a:bodyPr vert="eaVert"/>
          <a:lstStyle/>
          <a:p>
            <a:r>
              <a:rPr lang="vi-VN"/>
              <a:t>Click to edit Master title style</a:t>
            </a:r>
            <a:endParaRPr lang="en-US"/>
          </a:p>
        </p:txBody>
      </p:sp>
      <p:sp>
        <p:nvSpPr>
          <p:cNvPr id="3" name="Vertical Text Placeholder 2"/>
          <p:cNvSpPr>
            <a:spLocks noGrp="1"/>
          </p:cNvSpPr>
          <p:nvPr>
            <p:ph type="body" orient="vert" idx="1"/>
          </p:nvPr>
        </p:nvSpPr>
        <p:spPr>
          <a:xfrm>
            <a:off x="615951" y="241301"/>
            <a:ext cx="8026400" cy="6138863"/>
          </a:xfrm>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67BC22E5-94E2-E642-B3D3-BE889B818B0E}"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34DB53B6-F5C4-CB4D-8932-A4076FAC22B6}"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208995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52651" y="241300"/>
            <a:ext cx="9385300" cy="1143000"/>
          </a:xfrm>
        </p:spPr>
        <p:txBody>
          <a:bodyPr/>
          <a:lstStyle/>
          <a:p>
            <a:r>
              <a:rPr lang="vi-VN"/>
              <a:t>Click to edit Master title style</a:t>
            </a:r>
            <a:endParaRPr lang="en-US"/>
          </a:p>
        </p:txBody>
      </p:sp>
      <p:sp>
        <p:nvSpPr>
          <p:cNvPr id="3" name="Chart Placeholder 2"/>
          <p:cNvSpPr>
            <a:spLocks noGrp="1"/>
          </p:cNvSpPr>
          <p:nvPr>
            <p:ph type="chart" idx="1"/>
          </p:nvPr>
        </p:nvSpPr>
        <p:spPr>
          <a:xfrm>
            <a:off x="615951" y="1624013"/>
            <a:ext cx="10972800" cy="4756150"/>
          </a:xfrm>
        </p:spPr>
        <p:txBody>
          <a:bodyPr/>
          <a:lstStyle/>
          <a:p>
            <a:endParaRPr lang="en-US"/>
          </a:p>
        </p:txBody>
      </p:sp>
      <p:sp>
        <p:nvSpPr>
          <p:cNvPr id="4" name="Slide Number Placeholder 3"/>
          <p:cNvSpPr>
            <a:spLocks noGrp="1"/>
          </p:cNvSpPr>
          <p:nvPr>
            <p:ph type="sldNum" sz="quarter" idx="10"/>
          </p:nvPr>
        </p:nvSpPr>
        <p:spPr>
          <a:xfrm>
            <a:off x="8737600" y="6424613"/>
            <a:ext cx="2844800" cy="228600"/>
          </a:xfrm>
        </p:spPr>
        <p:txBody>
          <a:bodyPr/>
          <a:lstStyle>
            <a:lvl1pPr>
              <a:defRPr/>
            </a:lvl1pPr>
          </a:lstStyle>
          <a:p>
            <a:fld id="{8489ACB2-2EBA-094B-A1BA-26D1F44A89F5}" type="slidenum">
              <a:rPr lang="en-US" altLang="en-US"/>
              <a:pPr/>
              <a:t>‹#›</a:t>
            </a:fld>
            <a:endParaRPr lang="en-US" altLang="en-US"/>
          </a:p>
        </p:txBody>
      </p:sp>
      <p:sp>
        <p:nvSpPr>
          <p:cNvPr id="5" name="Date Placeholder 4"/>
          <p:cNvSpPr>
            <a:spLocks noGrp="1"/>
          </p:cNvSpPr>
          <p:nvPr>
            <p:ph type="dt" sz="half" idx="11"/>
          </p:nvPr>
        </p:nvSpPr>
        <p:spPr>
          <a:xfrm>
            <a:off x="609600" y="6424613"/>
            <a:ext cx="2844800" cy="228600"/>
          </a:xfrm>
        </p:spPr>
        <p:txBody>
          <a:bodyPr/>
          <a:lstStyle>
            <a:lvl1pPr>
              <a:defRPr/>
            </a:lvl1pPr>
          </a:lstStyle>
          <a:p>
            <a:fld id="{7BC33E86-1486-EE4C-95E1-54B087FBFA35}" type="datetimeFigureOut">
              <a:rPr lang="en-US" altLang="en-US"/>
              <a:pPr/>
              <a:t>9/21/2017</a:t>
            </a:fld>
            <a:endParaRPr lang="en-US" altLang="en-US"/>
          </a:p>
        </p:txBody>
      </p:sp>
      <p:sp>
        <p:nvSpPr>
          <p:cNvPr id="6" name="Footer Placeholder 5"/>
          <p:cNvSpPr>
            <a:spLocks noGrp="1"/>
          </p:cNvSpPr>
          <p:nvPr>
            <p:ph type="ftr" sz="quarter" idx="12"/>
          </p:nvPr>
        </p:nvSpPr>
        <p:spPr>
          <a:xfrm>
            <a:off x="4165600" y="6424613"/>
            <a:ext cx="3860800" cy="228600"/>
          </a:xfrm>
        </p:spPr>
        <p:txBody>
          <a:bodyPr/>
          <a:lstStyle>
            <a:lvl1pPr>
              <a:defRPr/>
            </a:lvl1pPr>
          </a:lstStyle>
          <a:p>
            <a:endParaRPr lang="en-US" altLang="en-US"/>
          </a:p>
        </p:txBody>
      </p:sp>
    </p:spTree>
    <p:extLst>
      <p:ext uri="{BB962C8B-B14F-4D97-AF65-F5344CB8AC3E}">
        <p14:creationId xmlns:p14="http://schemas.microsoft.com/office/powerpoint/2010/main" val="14729302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7218" name="Rectangle 2"/>
          <p:cNvSpPr>
            <a:spLocks noChangeArrowheads="1"/>
          </p:cNvSpPr>
          <p:nvPr/>
        </p:nvSpPr>
        <p:spPr bwMode="gray">
          <a:xfrm>
            <a:off x="0" y="0"/>
            <a:ext cx="12192000" cy="6858000"/>
          </a:xfrm>
          <a:prstGeom prst="rect">
            <a:avLst/>
          </a:prstGeom>
          <a:gradFill rotWithShape="1">
            <a:gsLst>
              <a:gs pos="0">
                <a:schemeClr val="hlink">
                  <a:alpha val="60001"/>
                </a:schemeClr>
              </a:gs>
              <a:gs pos="100000">
                <a:schemeClr val="hlink">
                  <a:gamma/>
                  <a:tint val="0"/>
                  <a:invGamma/>
                  <a:alpha val="60001"/>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37219" name="Picture 3" descr="worldmap_bg"/>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r="8836"/>
          <a:stretch>
            <a:fillRect/>
          </a:stretch>
        </p:blipFill>
        <p:spPr bwMode="auto">
          <a:xfrm>
            <a:off x="514351" y="125414"/>
            <a:ext cx="11114616" cy="4676775"/>
          </a:xfrm>
          <a:prstGeom prst="rect">
            <a:avLst/>
          </a:prstGeom>
          <a:noFill/>
          <a:extLst>
            <a:ext uri="{909E8E84-426E-40DD-AFC4-6F175D3DCCD1}">
              <a14:hiddenFill xmlns:a14="http://schemas.microsoft.com/office/drawing/2010/main">
                <a:solidFill>
                  <a:srgbClr val="FFFFFF"/>
                </a:solidFill>
              </a14:hiddenFill>
            </a:ext>
          </a:extLst>
        </p:spPr>
      </p:pic>
      <p:sp>
        <p:nvSpPr>
          <p:cNvPr id="137220" name="Freeform 4"/>
          <p:cNvSpPr>
            <a:spLocks/>
          </p:cNvSpPr>
          <p:nvPr/>
        </p:nvSpPr>
        <p:spPr bwMode="ltGray">
          <a:xfrm>
            <a:off x="3083984" y="1787525"/>
            <a:ext cx="9093200" cy="3257550"/>
          </a:xfrm>
          <a:custGeom>
            <a:avLst/>
            <a:gdLst>
              <a:gd name="T0" fmla="*/ 4296 w 4296"/>
              <a:gd name="T1" fmla="*/ 576 h 2052"/>
              <a:gd name="T2" fmla="*/ 0 w 4296"/>
              <a:gd name="T3" fmla="*/ 1172 h 2052"/>
              <a:gd name="T4" fmla="*/ 3290 w 4296"/>
              <a:gd name="T5" fmla="*/ 926 h 2052"/>
              <a:gd name="T6" fmla="*/ 4296 w 4296"/>
              <a:gd name="T7" fmla="*/ 0 h 2052"/>
              <a:gd name="T8" fmla="*/ 4296 w 4296"/>
              <a:gd name="T9" fmla="*/ 576 h 2052"/>
            </a:gdLst>
            <a:ahLst/>
            <a:cxnLst>
              <a:cxn ang="0">
                <a:pos x="T0" y="T1"/>
              </a:cxn>
              <a:cxn ang="0">
                <a:pos x="T2" y="T3"/>
              </a:cxn>
              <a:cxn ang="0">
                <a:pos x="T4" y="T5"/>
              </a:cxn>
              <a:cxn ang="0">
                <a:pos x="T6" y="T7"/>
              </a:cxn>
              <a:cxn ang="0">
                <a:pos x="T8" y="T9"/>
              </a:cxn>
            </a:cxnLst>
            <a:rect l="0" t="0" r="r" b="b"/>
            <a:pathLst>
              <a:path w="4296" h="2052">
                <a:moveTo>
                  <a:pt x="4296" y="576"/>
                </a:moveTo>
                <a:cubicBezTo>
                  <a:pt x="3270" y="1661"/>
                  <a:pt x="1125" y="2052"/>
                  <a:pt x="0" y="1172"/>
                </a:cubicBezTo>
                <a:cubicBezTo>
                  <a:pt x="1228" y="2001"/>
                  <a:pt x="3031" y="1085"/>
                  <a:pt x="3290" y="926"/>
                </a:cubicBezTo>
                <a:cubicBezTo>
                  <a:pt x="3549" y="767"/>
                  <a:pt x="4151" y="264"/>
                  <a:pt x="4296" y="0"/>
                </a:cubicBezTo>
                <a:cubicBezTo>
                  <a:pt x="4296" y="288"/>
                  <a:pt x="4296" y="576"/>
                  <a:pt x="4296" y="576"/>
                </a:cubicBezTo>
                <a:close/>
              </a:path>
            </a:pathLst>
          </a:custGeom>
          <a:gradFill rotWithShape="1">
            <a:gsLst>
              <a:gs pos="0">
                <a:schemeClr val="bg1">
                  <a:gamma/>
                  <a:tint val="0"/>
                  <a:invGamma/>
                  <a:alpha val="60001"/>
                </a:schemeClr>
              </a:gs>
              <a:gs pos="100000">
                <a:schemeClr val="bg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21" name="Freeform 5"/>
          <p:cNvSpPr>
            <a:spLocks/>
          </p:cNvSpPr>
          <p:nvPr/>
        </p:nvSpPr>
        <p:spPr bwMode="ltGray">
          <a:xfrm>
            <a:off x="3996267" y="0"/>
            <a:ext cx="7630584" cy="4465638"/>
          </a:xfrm>
          <a:custGeom>
            <a:avLst/>
            <a:gdLst>
              <a:gd name="T0" fmla="*/ 2332 w 2332"/>
              <a:gd name="T1" fmla="*/ 0 h 2325"/>
              <a:gd name="T2" fmla="*/ 0 w 2332"/>
              <a:gd name="T3" fmla="*/ 2084 h 2325"/>
              <a:gd name="T4" fmla="*/ 1894 w 2332"/>
              <a:gd name="T5" fmla="*/ 0 h 2325"/>
              <a:gd name="T6" fmla="*/ 2332 w 2332"/>
              <a:gd name="T7" fmla="*/ 0 h 2325"/>
            </a:gdLst>
            <a:ahLst/>
            <a:cxnLst>
              <a:cxn ang="0">
                <a:pos x="T0" y="T1"/>
              </a:cxn>
              <a:cxn ang="0">
                <a:pos x="T2" y="T3"/>
              </a:cxn>
              <a:cxn ang="0">
                <a:pos x="T4" y="T5"/>
              </a:cxn>
              <a:cxn ang="0">
                <a:pos x="T6" y="T7"/>
              </a:cxn>
            </a:cxnLst>
            <a:rect l="0" t="0" r="r" b="b"/>
            <a:pathLst>
              <a:path w="2332" h="2325">
                <a:moveTo>
                  <a:pt x="2332" y="0"/>
                </a:moveTo>
                <a:cubicBezTo>
                  <a:pt x="1750" y="1974"/>
                  <a:pt x="440" y="2325"/>
                  <a:pt x="0" y="2084"/>
                </a:cubicBezTo>
                <a:cubicBezTo>
                  <a:pt x="379" y="2285"/>
                  <a:pt x="1492" y="2046"/>
                  <a:pt x="1894" y="0"/>
                </a:cubicBezTo>
                <a:lnTo>
                  <a:pt x="2332" y="0"/>
                </a:lnTo>
                <a:close/>
              </a:path>
            </a:pathLst>
          </a:custGeom>
          <a:solidFill>
            <a:srgbClr val="FFFFFF">
              <a:alpha val="14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22" name="Freeform 6"/>
          <p:cNvSpPr>
            <a:spLocks/>
          </p:cNvSpPr>
          <p:nvPr/>
        </p:nvSpPr>
        <p:spPr bwMode="ltGray">
          <a:xfrm>
            <a:off x="228600" y="1457325"/>
            <a:ext cx="3937000" cy="5391150"/>
          </a:xfrm>
          <a:custGeom>
            <a:avLst/>
            <a:gdLst>
              <a:gd name="T0" fmla="*/ 588 w 1860"/>
              <a:gd name="T1" fmla="*/ 3396 h 3396"/>
              <a:gd name="T2" fmla="*/ 354 w 1860"/>
              <a:gd name="T3" fmla="*/ 1350 h 3396"/>
              <a:gd name="T4" fmla="*/ 1860 w 1860"/>
              <a:gd name="T5" fmla="*/ 0 h 3396"/>
              <a:gd name="T6" fmla="*/ 822 w 1860"/>
              <a:gd name="T7" fmla="*/ 1368 h 3396"/>
              <a:gd name="T8" fmla="*/ 1452 w 1860"/>
              <a:gd name="T9" fmla="*/ 3396 h 3396"/>
              <a:gd name="T10" fmla="*/ 588 w 1860"/>
              <a:gd name="T11" fmla="*/ 3396 h 3396"/>
            </a:gdLst>
            <a:ahLst/>
            <a:cxnLst>
              <a:cxn ang="0">
                <a:pos x="T0" y="T1"/>
              </a:cxn>
              <a:cxn ang="0">
                <a:pos x="T2" y="T3"/>
              </a:cxn>
              <a:cxn ang="0">
                <a:pos x="T4" y="T5"/>
              </a:cxn>
              <a:cxn ang="0">
                <a:pos x="T6" y="T7"/>
              </a:cxn>
              <a:cxn ang="0">
                <a:pos x="T8" y="T9"/>
              </a:cxn>
              <a:cxn ang="0">
                <a:pos x="T10" y="T11"/>
              </a:cxn>
            </a:cxnLst>
            <a:rect l="0" t="0" r="r" b="b"/>
            <a:pathLst>
              <a:path w="1860" h="3396">
                <a:moveTo>
                  <a:pt x="588" y="3396"/>
                </a:moveTo>
                <a:cubicBezTo>
                  <a:pt x="0" y="2568"/>
                  <a:pt x="246" y="1590"/>
                  <a:pt x="354" y="1350"/>
                </a:cubicBezTo>
                <a:cubicBezTo>
                  <a:pt x="462" y="1110"/>
                  <a:pt x="936" y="294"/>
                  <a:pt x="1860" y="0"/>
                </a:cubicBezTo>
                <a:cubicBezTo>
                  <a:pt x="1116" y="210"/>
                  <a:pt x="864" y="1158"/>
                  <a:pt x="822" y="1368"/>
                </a:cubicBezTo>
                <a:cubicBezTo>
                  <a:pt x="780" y="1578"/>
                  <a:pt x="564" y="2544"/>
                  <a:pt x="1452" y="3396"/>
                </a:cubicBezTo>
                <a:lnTo>
                  <a:pt x="588" y="3396"/>
                </a:lnTo>
                <a:close/>
              </a:path>
            </a:pathLst>
          </a:custGeom>
          <a:gradFill rotWithShape="1">
            <a:gsLst>
              <a:gs pos="0">
                <a:schemeClr val="hlink">
                  <a:gamma/>
                  <a:tint val="0"/>
                  <a:invGamma/>
                  <a:alpha val="39999"/>
                </a:schemeClr>
              </a:gs>
              <a:gs pos="100000">
                <a:schemeClr val="hlink">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37223" name="Group 7"/>
          <p:cNvGrpSpPr>
            <a:grpSpLocks/>
          </p:cNvGrpSpPr>
          <p:nvPr/>
        </p:nvGrpSpPr>
        <p:grpSpPr bwMode="auto">
          <a:xfrm rot="43528641">
            <a:off x="2944284" y="6180139"/>
            <a:ext cx="254000" cy="231775"/>
            <a:chOff x="-3017" y="2976"/>
            <a:chExt cx="93" cy="113"/>
          </a:xfrm>
        </p:grpSpPr>
        <p:sp>
          <p:nvSpPr>
            <p:cNvPr id="137224" name="AutoShape 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5" name="Freeform 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37226" name="Rectangle 10"/>
          <p:cNvSpPr>
            <a:spLocks noGrp="1" noChangeArrowheads="1"/>
          </p:cNvSpPr>
          <p:nvPr>
            <p:ph type="dt" sz="half" idx="2"/>
          </p:nvPr>
        </p:nvSpPr>
        <p:spPr>
          <a:xfrm>
            <a:off x="609600" y="6492875"/>
            <a:ext cx="2844800" cy="228600"/>
          </a:xfrm>
        </p:spPr>
        <p:txBody>
          <a:bodyPr/>
          <a:lstStyle>
            <a:lvl1pPr>
              <a:defRPr/>
            </a:lvl1pPr>
          </a:lstStyle>
          <a:p>
            <a:fld id="{B259FD63-122C-E140-9D5F-A90195868057}" type="datetimeFigureOut">
              <a:rPr lang="en-US" altLang="en-US"/>
              <a:pPr/>
              <a:t>9/21/2017</a:t>
            </a:fld>
            <a:endParaRPr lang="en-US" altLang="en-US"/>
          </a:p>
        </p:txBody>
      </p:sp>
      <p:sp>
        <p:nvSpPr>
          <p:cNvPr id="137227" name="Rectangle 11"/>
          <p:cNvSpPr>
            <a:spLocks noGrp="1" noChangeArrowheads="1"/>
          </p:cNvSpPr>
          <p:nvPr>
            <p:ph type="ftr" sz="quarter" idx="3"/>
          </p:nvPr>
        </p:nvSpPr>
        <p:spPr>
          <a:xfrm>
            <a:off x="4165600" y="6492875"/>
            <a:ext cx="3860800" cy="228600"/>
          </a:xfrm>
        </p:spPr>
        <p:txBody>
          <a:bodyPr/>
          <a:lstStyle>
            <a:lvl1pPr>
              <a:defRPr/>
            </a:lvl1pPr>
          </a:lstStyle>
          <a:p>
            <a:endParaRPr lang="en-US" altLang="en-US"/>
          </a:p>
        </p:txBody>
      </p:sp>
      <p:sp>
        <p:nvSpPr>
          <p:cNvPr id="137228" name="Rectangle 12"/>
          <p:cNvSpPr>
            <a:spLocks noGrp="1" noChangeArrowheads="1"/>
          </p:cNvSpPr>
          <p:nvPr>
            <p:ph type="sldNum" sz="quarter" idx="4"/>
          </p:nvPr>
        </p:nvSpPr>
        <p:spPr>
          <a:xfrm>
            <a:off x="8737600" y="6492875"/>
            <a:ext cx="2844800" cy="228600"/>
          </a:xfrm>
        </p:spPr>
        <p:txBody>
          <a:bodyPr/>
          <a:lstStyle>
            <a:lvl1pPr>
              <a:defRPr/>
            </a:lvl1pPr>
          </a:lstStyle>
          <a:p>
            <a:fld id="{4BF5221C-9C40-FD4D-840B-6D67DC8589AB}" type="slidenum">
              <a:rPr lang="en-US" altLang="en-US"/>
              <a:pPr/>
              <a:t>‹#›</a:t>
            </a:fld>
            <a:endParaRPr lang="en-US" altLang="en-US"/>
          </a:p>
        </p:txBody>
      </p:sp>
      <p:sp>
        <p:nvSpPr>
          <p:cNvPr id="137229" name="Rectangle 13"/>
          <p:cNvSpPr>
            <a:spLocks noGrp="1" noChangeArrowheads="1"/>
          </p:cNvSpPr>
          <p:nvPr>
            <p:ph type="ctrTitle"/>
          </p:nvPr>
        </p:nvSpPr>
        <p:spPr bwMode="auto">
          <a:xfrm>
            <a:off x="1333500" y="3840164"/>
            <a:ext cx="9525000" cy="1470025"/>
          </a:xfrm>
        </p:spPr>
        <p:txBody>
          <a:bodyPr anchor="t"/>
          <a:lstStyle>
            <a:lvl1pPr>
              <a:defRPr sz="4800"/>
            </a:lvl1pPr>
          </a:lstStyle>
          <a:p>
            <a:pPr lvl="0"/>
            <a:r>
              <a:rPr lang="en-US" altLang="en-US" noProof="0"/>
              <a:t>Click to edit Master title style</a:t>
            </a:r>
          </a:p>
        </p:txBody>
      </p:sp>
      <p:sp>
        <p:nvSpPr>
          <p:cNvPr id="137230" name="Rectangle 14"/>
          <p:cNvSpPr>
            <a:spLocks noGrp="1" noChangeArrowheads="1"/>
          </p:cNvSpPr>
          <p:nvPr>
            <p:ph type="subTitle" idx="1"/>
          </p:nvPr>
        </p:nvSpPr>
        <p:spPr bwMode="black">
          <a:xfrm>
            <a:off x="1333500" y="4735513"/>
            <a:ext cx="9525000" cy="844550"/>
          </a:xfrm>
        </p:spPr>
        <p:txBody>
          <a:bodyPr/>
          <a:lstStyle>
            <a:lvl1pPr marL="0" indent="0" algn="ctr">
              <a:buFontTx/>
              <a:buNone/>
              <a:defRPr sz="2000"/>
            </a:lvl1pPr>
          </a:lstStyle>
          <a:p>
            <a:pPr lvl="0"/>
            <a:r>
              <a:rPr lang="en-US" altLang="en-US" noProof="0"/>
              <a:t>Click to edit Master subtitle style</a:t>
            </a:r>
          </a:p>
        </p:txBody>
      </p:sp>
      <p:sp>
        <p:nvSpPr>
          <p:cNvPr id="137231" name="Rectangle 15"/>
          <p:cNvSpPr>
            <a:spLocks noChangeArrowheads="1"/>
          </p:cNvSpPr>
          <p:nvPr/>
        </p:nvSpPr>
        <p:spPr bwMode="auto">
          <a:xfrm>
            <a:off x="0" y="6791326"/>
            <a:ext cx="12192000" cy="6667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sp>
        <p:nvSpPr>
          <p:cNvPr id="137232" name="Freeform 16"/>
          <p:cNvSpPr>
            <a:spLocks/>
          </p:cNvSpPr>
          <p:nvPr/>
        </p:nvSpPr>
        <p:spPr bwMode="ltGray">
          <a:xfrm>
            <a:off x="0" y="1085851"/>
            <a:ext cx="4252384" cy="2098675"/>
          </a:xfrm>
          <a:custGeom>
            <a:avLst/>
            <a:gdLst>
              <a:gd name="T0" fmla="*/ 0 w 2362"/>
              <a:gd name="T1" fmla="*/ 824 h 1322"/>
              <a:gd name="T2" fmla="*/ 2362 w 2362"/>
              <a:gd name="T3" fmla="*/ 264 h 1322"/>
              <a:gd name="T4" fmla="*/ 6 w 2362"/>
              <a:gd name="T5" fmla="*/ 1322 h 1322"/>
              <a:gd name="T6" fmla="*/ 0 w 2362"/>
              <a:gd name="T7" fmla="*/ 824 h 1322"/>
            </a:gdLst>
            <a:ahLst/>
            <a:cxnLst>
              <a:cxn ang="0">
                <a:pos x="T0" y="T1"/>
              </a:cxn>
              <a:cxn ang="0">
                <a:pos x="T2" y="T3"/>
              </a:cxn>
              <a:cxn ang="0">
                <a:pos x="T4" y="T5"/>
              </a:cxn>
              <a:cxn ang="0">
                <a:pos x="T6" y="T7"/>
              </a:cxn>
            </a:cxnLst>
            <a:rect l="0" t="0" r="r" b="b"/>
            <a:pathLst>
              <a:path w="2362" h="1322">
                <a:moveTo>
                  <a:pt x="0" y="824"/>
                </a:moveTo>
                <a:cubicBezTo>
                  <a:pt x="870" y="68"/>
                  <a:pt x="1808" y="0"/>
                  <a:pt x="2362" y="264"/>
                </a:cubicBezTo>
                <a:cubicBezTo>
                  <a:pt x="1884" y="44"/>
                  <a:pt x="744" y="170"/>
                  <a:pt x="6" y="1322"/>
                </a:cubicBezTo>
                <a:lnTo>
                  <a:pt x="0" y="824"/>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33" name="AutoShape 17"/>
          <p:cNvSpPr>
            <a:spLocks noChangeArrowheads="1"/>
          </p:cNvSpPr>
          <p:nvPr/>
        </p:nvSpPr>
        <p:spPr bwMode="gray">
          <a:xfrm rot="3335575">
            <a:off x="3168915" y="848519"/>
            <a:ext cx="2376488" cy="3168651"/>
          </a:xfrm>
          <a:custGeom>
            <a:avLst/>
            <a:gdLst>
              <a:gd name="G0" fmla="+- 10152 0 0"/>
              <a:gd name="G1" fmla="+- -10177105 0 0"/>
              <a:gd name="G2" fmla="+- 0 0 -10177105"/>
              <a:gd name="T0" fmla="*/ 0 256 1"/>
              <a:gd name="T1" fmla="*/ 180 256 1"/>
              <a:gd name="G3" fmla="+- -10177105 T0 T1"/>
              <a:gd name="T2" fmla="*/ 0 256 1"/>
              <a:gd name="T3" fmla="*/ 90 256 1"/>
              <a:gd name="G4" fmla="+- -10177105 T2 T3"/>
              <a:gd name="G5" fmla="*/ G4 2 1"/>
              <a:gd name="T4" fmla="*/ 90 256 1"/>
              <a:gd name="T5" fmla="*/ 0 256 1"/>
              <a:gd name="G6" fmla="+- -10177105 T4 T5"/>
              <a:gd name="G7" fmla="*/ G6 2 1"/>
              <a:gd name="G8" fmla="abs -101771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52"/>
              <a:gd name="G18" fmla="*/ 10152 1 2"/>
              <a:gd name="G19" fmla="+- G18 5400 0"/>
              <a:gd name="G20" fmla="cos G19 -10177105"/>
              <a:gd name="G21" fmla="sin G19 -10177105"/>
              <a:gd name="G22" fmla="+- G20 10800 0"/>
              <a:gd name="G23" fmla="+- G21 10800 0"/>
              <a:gd name="G24" fmla="+- 10800 0 G20"/>
              <a:gd name="G25" fmla="+- 10152 10800 0"/>
              <a:gd name="G26" fmla="?: G9 G17 G25"/>
              <a:gd name="G27" fmla="?: G9 0 21600"/>
              <a:gd name="G28" fmla="cos 10800 -10177105"/>
              <a:gd name="G29" fmla="sin 10800 -10177105"/>
              <a:gd name="G30" fmla="sin 10152 -10177105"/>
              <a:gd name="G31" fmla="+- G28 10800 0"/>
              <a:gd name="G32" fmla="+- G29 10800 0"/>
              <a:gd name="G33" fmla="+- G30 10800 0"/>
              <a:gd name="G34" fmla="?: G4 0 G31"/>
              <a:gd name="G35" fmla="?: -10177105 G34 0"/>
              <a:gd name="G36" fmla="?: G6 G35 G31"/>
              <a:gd name="G37" fmla="+- 21600 0 G36"/>
              <a:gd name="G38" fmla="?: G4 0 G33"/>
              <a:gd name="G39" fmla="?: -10177105 G38 G32"/>
              <a:gd name="G40" fmla="?: G6 G39 0"/>
              <a:gd name="G41" fmla="?: G4 G32 21600"/>
              <a:gd name="G42" fmla="?: G6 G41 G33"/>
              <a:gd name="T12" fmla="*/ 10800 w 21600"/>
              <a:gd name="T13" fmla="*/ 0 h 21600"/>
              <a:gd name="T14" fmla="*/ 1283 w 21600"/>
              <a:gd name="T15" fmla="*/ 6420 h 21600"/>
              <a:gd name="T16" fmla="*/ 10800 w 21600"/>
              <a:gd name="T17" fmla="*/ 648 h 21600"/>
              <a:gd name="T18" fmla="*/ 20317 w 21600"/>
              <a:gd name="T19" fmla="*/ 642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77" y="6556"/>
                </a:moveTo>
                <a:cubicBezTo>
                  <a:pt x="3234" y="2955"/>
                  <a:pt x="6836" y="647"/>
                  <a:pt x="10800" y="647"/>
                </a:cubicBezTo>
                <a:cubicBezTo>
                  <a:pt x="14763" y="647"/>
                  <a:pt x="18365" y="2955"/>
                  <a:pt x="20022" y="6556"/>
                </a:cubicBezTo>
                <a:lnTo>
                  <a:pt x="20611" y="6285"/>
                </a:lnTo>
                <a:cubicBezTo>
                  <a:pt x="18848" y="2454"/>
                  <a:pt x="15017" y="0"/>
                  <a:pt x="10799" y="0"/>
                </a:cubicBezTo>
                <a:cubicBezTo>
                  <a:pt x="6582" y="0"/>
                  <a:pt x="2751" y="2454"/>
                  <a:pt x="988" y="6285"/>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7234" name="Group 18"/>
          <p:cNvGrpSpPr>
            <a:grpSpLocks/>
          </p:cNvGrpSpPr>
          <p:nvPr/>
        </p:nvGrpSpPr>
        <p:grpSpPr bwMode="auto">
          <a:xfrm>
            <a:off x="3014133" y="1470025"/>
            <a:ext cx="2565400" cy="1943100"/>
            <a:chOff x="1951" y="414"/>
            <a:chExt cx="1861" cy="1880"/>
          </a:xfrm>
        </p:grpSpPr>
        <p:sp>
          <p:nvSpPr>
            <p:cNvPr id="137235" name="Oval 19"/>
            <p:cNvSpPr>
              <a:spLocks noChangeArrowheads="1"/>
            </p:cNvSpPr>
            <p:nvPr userDrawn="1"/>
          </p:nvSpPr>
          <p:spPr bwMode="gray">
            <a:xfrm>
              <a:off x="1951" y="419"/>
              <a:ext cx="1861" cy="1875"/>
            </a:xfrm>
            <a:prstGeom prst="ellipse">
              <a:avLst/>
            </a:prstGeom>
            <a:gradFill rotWithShape="1">
              <a:gsLst>
                <a:gs pos="0">
                  <a:schemeClr val="hlink">
                    <a:gamma/>
                    <a:tint val="37255"/>
                    <a:invGamma/>
                  </a:schemeClr>
                </a:gs>
                <a:gs pos="100000">
                  <a:schemeClr val="hlink">
                    <a:alpha val="7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7236" name="Group 20"/>
            <p:cNvGrpSpPr>
              <a:grpSpLocks/>
            </p:cNvGrpSpPr>
            <p:nvPr userDrawn="1"/>
          </p:nvGrpSpPr>
          <p:grpSpPr bwMode="auto">
            <a:xfrm>
              <a:off x="2014" y="564"/>
              <a:ext cx="1726" cy="1542"/>
              <a:chOff x="219" y="854"/>
              <a:chExt cx="2540" cy="2268"/>
            </a:xfrm>
          </p:grpSpPr>
          <p:sp>
            <p:nvSpPr>
              <p:cNvPr id="137237" name="Oval 21"/>
              <p:cNvSpPr>
                <a:spLocks noChangeArrowheads="1"/>
              </p:cNvSpPr>
              <p:nvPr userDrawn="1"/>
            </p:nvSpPr>
            <p:spPr bwMode="gray">
              <a:xfrm>
                <a:off x="431" y="869"/>
                <a:ext cx="2223" cy="2253"/>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38" name="Freeform 22"/>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39" name="Freeform 23"/>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0" name="Freeform 24"/>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1" name="Freeform 25"/>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2" name="Freeform 26"/>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3" name="Freeform 27"/>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4" name="Freeform 28"/>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5" name="Freeform 29"/>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6" name="Freeform 30"/>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7" name="Freeform 31"/>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8" name="Freeform 32"/>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49" name="Freeform 33"/>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0" name="Freeform 34"/>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1" name="Freeform 35"/>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2" name="Freeform 36"/>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3" name="Freeform 37"/>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4" name="Freeform 38"/>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5" name="Freeform 39"/>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6" name="Freeform 40"/>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7" name="Freeform 41"/>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8" name="Freeform 42"/>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59" name="Freeform 43"/>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60" name="Oval 44"/>
              <p:cNvSpPr>
                <a:spLocks noChangeArrowheads="1"/>
              </p:cNvSpPr>
              <p:nvPr userDrawn="1"/>
            </p:nvSpPr>
            <p:spPr bwMode="gray">
              <a:xfrm>
                <a:off x="1261" y="877"/>
                <a:ext cx="581" cy="126"/>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61" name="Freeform 45"/>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62" name="Freeform 46"/>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37263" name="Group 47"/>
            <p:cNvGrpSpPr>
              <a:grpSpLocks/>
            </p:cNvGrpSpPr>
            <p:nvPr userDrawn="1"/>
          </p:nvGrpSpPr>
          <p:grpSpPr bwMode="auto">
            <a:xfrm>
              <a:off x="2269" y="414"/>
              <a:ext cx="1246" cy="1879"/>
              <a:chOff x="618" y="608"/>
              <a:chExt cx="1833" cy="2764"/>
            </a:xfrm>
          </p:grpSpPr>
          <p:sp>
            <p:nvSpPr>
              <p:cNvPr id="137264" name="Freeform 48"/>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7265" name="Freeform 49"/>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137266" name="AutoShape 50"/>
          <p:cNvSpPr>
            <a:spLocks noChangeArrowheads="1"/>
          </p:cNvSpPr>
          <p:nvPr/>
        </p:nvSpPr>
        <p:spPr bwMode="gray">
          <a:xfrm rot="4443328">
            <a:off x="2739761" y="181241"/>
            <a:ext cx="3230563" cy="4303183"/>
          </a:xfrm>
          <a:custGeom>
            <a:avLst/>
            <a:gdLst>
              <a:gd name="G0" fmla="+- 10431 0 0"/>
              <a:gd name="G1" fmla="+- 9497610 0 0"/>
              <a:gd name="G2" fmla="+- 0 0 9497610"/>
              <a:gd name="T0" fmla="*/ 0 256 1"/>
              <a:gd name="T1" fmla="*/ 180 256 1"/>
              <a:gd name="G3" fmla="+- 9497610 T0 T1"/>
              <a:gd name="T2" fmla="*/ 0 256 1"/>
              <a:gd name="T3" fmla="*/ 90 256 1"/>
              <a:gd name="G4" fmla="+- 9497610 T2 T3"/>
              <a:gd name="G5" fmla="*/ G4 2 1"/>
              <a:gd name="T4" fmla="*/ 90 256 1"/>
              <a:gd name="T5" fmla="*/ 0 256 1"/>
              <a:gd name="G6" fmla="+- 9497610 T4 T5"/>
              <a:gd name="G7" fmla="*/ G6 2 1"/>
              <a:gd name="G8" fmla="abs 94976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31"/>
              <a:gd name="G18" fmla="*/ 10431 1 2"/>
              <a:gd name="G19" fmla="+- G18 5400 0"/>
              <a:gd name="G20" fmla="cos G19 9497610"/>
              <a:gd name="G21" fmla="sin G19 9497610"/>
              <a:gd name="G22" fmla="+- G20 10800 0"/>
              <a:gd name="G23" fmla="+- G21 10800 0"/>
              <a:gd name="G24" fmla="+- 10800 0 G20"/>
              <a:gd name="G25" fmla="+- 10431 10800 0"/>
              <a:gd name="G26" fmla="?: G9 G17 G25"/>
              <a:gd name="G27" fmla="?: G9 0 21600"/>
              <a:gd name="G28" fmla="cos 10800 9497610"/>
              <a:gd name="G29" fmla="sin 10800 9497610"/>
              <a:gd name="G30" fmla="sin 10431 9497610"/>
              <a:gd name="G31" fmla="+- G28 10800 0"/>
              <a:gd name="G32" fmla="+- G29 10800 0"/>
              <a:gd name="G33" fmla="+- G30 10800 0"/>
              <a:gd name="G34" fmla="?: G4 0 G31"/>
              <a:gd name="G35" fmla="?: 9497610 G34 0"/>
              <a:gd name="G36" fmla="?: G6 G35 G31"/>
              <a:gd name="G37" fmla="+- 21600 0 G36"/>
              <a:gd name="G38" fmla="?: G4 0 G33"/>
              <a:gd name="G39" fmla="?: 9497610 G38 G32"/>
              <a:gd name="G40" fmla="?: G6 G39 0"/>
              <a:gd name="G41" fmla="?: G4 G32 21600"/>
              <a:gd name="G42" fmla="?: G6 G41 G33"/>
              <a:gd name="T12" fmla="*/ 10800 w 21600"/>
              <a:gd name="T13" fmla="*/ 0 h 21600"/>
              <a:gd name="T14" fmla="*/ 2112 w 21600"/>
              <a:gd name="T15" fmla="*/ 16900 h 21600"/>
              <a:gd name="T16" fmla="*/ 10800 w 21600"/>
              <a:gd name="T17" fmla="*/ 369 h 21600"/>
              <a:gd name="T18" fmla="*/ 19488 w 21600"/>
              <a:gd name="T19" fmla="*/ 169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263" y="16794"/>
                </a:moveTo>
                <a:cubicBezTo>
                  <a:pt x="1030" y="15038"/>
                  <a:pt x="369" y="12945"/>
                  <a:pt x="369" y="10800"/>
                </a:cubicBezTo>
                <a:cubicBezTo>
                  <a:pt x="369" y="5039"/>
                  <a:pt x="5039" y="369"/>
                  <a:pt x="10800" y="369"/>
                </a:cubicBezTo>
                <a:cubicBezTo>
                  <a:pt x="16560" y="369"/>
                  <a:pt x="21231" y="5039"/>
                  <a:pt x="21231" y="10800"/>
                </a:cubicBezTo>
                <a:cubicBezTo>
                  <a:pt x="21230" y="12945"/>
                  <a:pt x="20569" y="15038"/>
                  <a:pt x="19336" y="16794"/>
                </a:cubicBezTo>
                <a:lnTo>
                  <a:pt x="19638" y="17006"/>
                </a:lnTo>
                <a:cubicBezTo>
                  <a:pt x="20915" y="15188"/>
                  <a:pt x="21600" y="13021"/>
                  <a:pt x="21600" y="10800"/>
                </a:cubicBezTo>
                <a:cubicBezTo>
                  <a:pt x="21600" y="4835"/>
                  <a:pt x="16764" y="0"/>
                  <a:pt x="10800" y="0"/>
                </a:cubicBezTo>
                <a:cubicBezTo>
                  <a:pt x="4835" y="0"/>
                  <a:pt x="0" y="4835"/>
                  <a:pt x="0" y="10800"/>
                </a:cubicBezTo>
                <a:cubicBezTo>
                  <a:pt x="-1" y="13021"/>
                  <a:pt x="684" y="15188"/>
                  <a:pt x="1961" y="1700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67" name="AutoShape 51"/>
          <p:cNvSpPr>
            <a:spLocks noChangeArrowheads="1"/>
          </p:cNvSpPr>
          <p:nvPr/>
        </p:nvSpPr>
        <p:spPr bwMode="gray">
          <a:xfrm rot="-5725018">
            <a:off x="3067315" y="924719"/>
            <a:ext cx="2376488" cy="3168651"/>
          </a:xfrm>
          <a:custGeom>
            <a:avLst/>
            <a:gdLst>
              <a:gd name="G0" fmla="+- 10162 0 0"/>
              <a:gd name="G1" fmla="+- -7442309 0 0"/>
              <a:gd name="G2" fmla="+- 0 0 -7442309"/>
              <a:gd name="T0" fmla="*/ 0 256 1"/>
              <a:gd name="T1" fmla="*/ 180 256 1"/>
              <a:gd name="G3" fmla="+- -7442309 T0 T1"/>
              <a:gd name="T2" fmla="*/ 0 256 1"/>
              <a:gd name="T3" fmla="*/ 90 256 1"/>
              <a:gd name="G4" fmla="+- -7442309 T2 T3"/>
              <a:gd name="G5" fmla="*/ G4 2 1"/>
              <a:gd name="T4" fmla="*/ 90 256 1"/>
              <a:gd name="T5" fmla="*/ 0 256 1"/>
              <a:gd name="G6" fmla="+- -7442309 T4 T5"/>
              <a:gd name="G7" fmla="*/ G6 2 1"/>
              <a:gd name="G8" fmla="abs -744230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62"/>
              <a:gd name="G18" fmla="*/ 10162 1 2"/>
              <a:gd name="G19" fmla="+- G18 5400 0"/>
              <a:gd name="G20" fmla="cos G19 -7442309"/>
              <a:gd name="G21" fmla="sin G19 -7442309"/>
              <a:gd name="G22" fmla="+- G20 10800 0"/>
              <a:gd name="G23" fmla="+- G21 10800 0"/>
              <a:gd name="G24" fmla="+- 10800 0 G20"/>
              <a:gd name="G25" fmla="+- 10162 10800 0"/>
              <a:gd name="G26" fmla="?: G9 G17 G25"/>
              <a:gd name="G27" fmla="?: G9 0 21600"/>
              <a:gd name="G28" fmla="cos 10800 -7442309"/>
              <a:gd name="G29" fmla="sin 10800 -7442309"/>
              <a:gd name="G30" fmla="sin 10162 -7442309"/>
              <a:gd name="G31" fmla="+- G28 10800 0"/>
              <a:gd name="G32" fmla="+- G29 10800 0"/>
              <a:gd name="G33" fmla="+- G30 10800 0"/>
              <a:gd name="G34" fmla="?: G4 0 G31"/>
              <a:gd name="G35" fmla="?: -7442309 G34 0"/>
              <a:gd name="G36" fmla="?: G6 G35 G31"/>
              <a:gd name="G37" fmla="+- 21600 0 G36"/>
              <a:gd name="G38" fmla="?: G4 0 G33"/>
              <a:gd name="G39" fmla="?: -7442309 G38 G32"/>
              <a:gd name="G40" fmla="?: G6 G39 0"/>
              <a:gd name="G41" fmla="?: G4 G32 21600"/>
              <a:gd name="G42" fmla="?: G6 G41 G33"/>
              <a:gd name="T12" fmla="*/ 10800 w 21600"/>
              <a:gd name="T13" fmla="*/ 0 h 21600"/>
              <a:gd name="T14" fmla="*/ 6610 w 21600"/>
              <a:gd name="T15" fmla="*/ 1192 h 21600"/>
              <a:gd name="T16" fmla="*/ 10800 w 21600"/>
              <a:gd name="T17" fmla="*/ 638 h 21600"/>
              <a:gd name="T18" fmla="*/ 14990 w 21600"/>
              <a:gd name="T19" fmla="*/ 119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38" y="1485"/>
                </a:moveTo>
                <a:cubicBezTo>
                  <a:pt x="8019" y="926"/>
                  <a:pt x="9402" y="637"/>
                  <a:pt x="10800" y="637"/>
                </a:cubicBezTo>
                <a:cubicBezTo>
                  <a:pt x="12197" y="637"/>
                  <a:pt x="13580" y="926"/>
                  <a:pt x="14861" y="1485"/>
                </a:cubicBezTo>
                <a:lnTo>
                  <a:pt x="15116" y="900"/>
                </a:lnTo>
                <a:cubicBezTo>
                  <a:pt x="13755" y="306"/>
                  <a:pt x="12285" y="0"/>
                  <a:pt x="10799" y="0"/>
                </a:cubicBezTo>
                <a:cubicBezTo>
                  <a:pt x="9314" y="0"/>
                  <a:pt x="7844" y="306"/>
                  <a:pt x="6483" y="900"/>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Content Placeholder 3"/>
          <p:cNvSpPr>
            <a:spLocks noGrp="1"/>
          </p:cNvSpPr>
          <p:nvPr>
            <p:ph sz="half" idx="2"/>
          </p:nvPr>
        </p:nvSpPr>
        <p:spPr>
          <a:xfrm>
            <a:off x="6203951" y="1624013"/>
            <a:ext cx="5384800" cy="4756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Rectangle 97"/>
          <p:cNvSpPr>
            <a:spLocks noGrp="1" noChangeArrowheads="1"/>
          </p:cNvSpPr>
          <p:nvPr>
            <p:ph type="sldNum" sz="quarter" idx="10"/>
          </p:nvPr>
        </p:nvSpPr>
        <p:spPr>
          <a:ln/>
        </p:spPr>
        <p:txBody>
          <a:bodyPr/>
          <a:lstStyle>
            <a:lvl1pPr>
              <a:defRPr/>
            </a:lvl1pPr>
          </a:lstStyle>
          <a:p>
            <a:fld id="{5EB5C40F-FB58-A445-9126-7DB7B796E267}"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EE8C139D-F546-5143-9485-C840877D8571}" type="datetimeFigureOut">
              <a:rPr lang="en-US" altLang="en-US"/>
              <a:pPr/>
              <a:t>9/21/2017</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8864759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idx="1"/>
          </p:nvPr>
        </p:nvSpPr>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8980AA1F-9717-314A-9B02-B1E5415F703D}"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6670D3FE-99E0-B64F-8311-DFCB386F6917}"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390555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vi-VN"/>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a:t>Click to edit Master text styles</a:t>
            </a:r>
          </a:p>
        </p:txBody>
      </p:sp>
      <p:sp>
        <p:nvSpPr>
          <p:cNvPr id="4" name="Slide Number Placeholder 3"/>
          <p:cNvSpPr>
            <a:spLocks noGrp="1"/>
          </p:cNvSpPr>
          <p:nvPr>
            <p:ph type="sldNum" sz="quarter" idx="10"/>
          </p:nvPr>
        </p:nvSpPr>
        <p:spPr/>
        <p:txBody>
          <a:bodyPr/>
          <a:lstStyle>
            <a:lvl1pPr>
              <a:defRPr/>
            </a:lvl1pPr>
          </a:lstStyle>
          <a:p>
            <a:fld id="{762EB8D4-11BD-DC4C-838E-AC37B665474F}"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CD439939-8E98-DC49-A543-51F84D17906F}"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52397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Slide Number Placeholder 4"/>
          <p:cNvSpPr>
            <a:spLocks noGrp="1"/>
          </p:cNvSpPr>
          <p:nvPr>
            <p:ph type="sldNum" sz="quarter" idx="10"/>
          </p:nvPr>
        </p:nvSpPr>
        <p:spPr/>
        <p:txBody>
          <a:bodyPr/>
          <a:lstStyle>
            <a:lvl1pPr>
              <a:defRPr/>
            </a:lvl1pPr>
          </a:lstStyle>
          <a:p>
            <a:fld id="{BD23E982-D724-1740-89AF-7E6628A58207}"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868DCDCD-8146-3349-BCB2-946C80499DE6}"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354067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vi-VN"/>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7" name="Slide Number Placeholder 6"/>
          <p:cNvSpPr>
            <a:spLocks noGrp="1"/>
          </p:cNvSpPr>
          <p:nvPr>
            <p:ph type="sldNum" sz="quarter" idx="10"/>
          </p:nvPr>
        </p:nvSpPr>
        <p:spPr/>
        <p:txBody>
          <a:bodyPr/>
          <a:lstStyle>
            <a:lvl1pPr>
              <a:defRPr/>
            </a:lvl1pPr>
          </a:lstStyle>
          <a:p>
            <a:fld id="{AD6B64F7-D793-E74E-8B12-85FBF84C70AE}" type="slidenum">
              <a:rPr lang="en-US" altLang="en-US"/>
              <a:pPr/>
              <a:t>‹#›</a:t>
            </a:fld>
            <a:endParaRPr lang="en-US" altLang="en-US"/>
          </a:p>
        </p:txBody>
      </p:sp>
      <p:sp>
        <p:nvSpPr>
          <p:cNvPr id="8" name="Date Placeholder 7"/>
          <p:cNvSpPr>
            <a:spLocks noGrp="1"/>
          </p:cNvSpPr>
          <p:nvPr>
            <p:ph type="dt" sz="half" idx="11"/>
          </p:nvPr>
        </p:nvSpPr>
        <p:spPr/>
        <p:txBody>
          <a:bodyPr/>
          <a:lstStyle>
            <a:lvl1pPr>
              <a:defRPr/>
            </a:lvl1pPr>
          </a:lstStyle>
          <a:p>
            <a:fld id="{475DB53F-7A2E-F84C-8C9C-9DEA6E48EFAC}" type="datetimeFigureOut">
              <a:rPr lang="en-US" altLang="en-US"/>
              <a:pPr/>
              <a:t>9/21/2017</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9215592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B0226674-7ADD-5140-A12C-097DB8C702C4}" type="slidenum">
              <a:rPr lang="en-US" altLang="en-US"/>
              <a:pPr/>
              <a:t>‹#›</a:t>
            </a:fld>
            <a:endParaRPr lang="en-US" altLang="en-US"/>
          </a:p>
        </p:txBody>
      </p:sp>
      <p:sp>
        <p:nvSpPr>
          <p:cNvPr id="4" name="Date Placeholder 3"/>
          <p:cNvSpPr>
            <a:spLocks noGrp="1"/>
          </p:cNvSpPr>
          <p:nvPr>
            <p:ph type="dt" sz="half" idx="11"/>
          </p:nvPr>
        </p:nvSpPr>
        <p:spPr/>
        <p:txBody>
          <a:bodyPr/>
          <a:lstStyle>
            <a:lvl1pPr>
              <a:defRPr/>
            </a:lvl1pPr>
          </a:lstStyle>
          <a:p>
            <a:fld id="{06B4CEE2-9A72-2946-8782-50B2C6EDD18A}" type="datetimeFigureOut">
              <a:rPr lang="en-US" altLang="en-US"/>
              <a:pPr/>
              <a:t>9/21/2017</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9942189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6AEDF79-FC65-8F4A-9501-7E1E1D4E6F03}" type="slidenum">
              <a:rPr lang="en-US" altLang="en-US"/>
              <a:pPr/>
              <a:t>‹#›</a:t>
            </a:fld>
            <a:endParaRPr lang="en-US" altLang="en-US"/>
          </a:p>
        </p:txBody>
      </p:sp>
      <p:sp>
        <p:nvSpPr>
          <p:cNvPr id="3" name="Date Placeholder 2"/>
          <p:cNvSpPr>
            <a:spLocks noGrp="1"/>
          </p:cNvSpPr>
          <p:nvPr>
            <p:ph type="dt" sz="half" idx="11"/>
          </p:nvPr>
        </p:nvSpPr>
        <p:spPr/>
        <p:txBody>
          <a:bodyPr/>
          <a:lstStyle>
            <a:lvl1pPr>
              <a:defRPr/>
            </a:lvl1pPr>
          </a:lstStyle>
          <a:p>
            <a:fld id="{932AB0C4-4733-A946-9A37-B1518D78983C}" type="datetimeFigureOut">
              <a:rPr lang="en-US" altLang="en-US"/>
              <a:pPr/>
              <a:t>9/21/2017</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680050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Slide Number Placeholder 4"/>
          <p:cNvSpPr>
            <a:spLocks noGrp="1"/>
          </p:cNvSpPr>
          <p:nvPr>
            <p:ph type="sldNum" sz="quarter" idx="10"/>
          </p:nvPr>
        </p:nvSpPr>
        <p:spPr/>
        <p:txBody>
          <a:bodyPr/>
          <a:lstStyle>
            <a:lvl1pPr>
              <a:defRPr/>
            </a:lvl1pPr>
          </a:lstStyle>
          <a:p>
            <a:fld id="{44051F53-F32A-004D-BE69-4D8F8B52EC4B}"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6A5E40D0-066F-E740-B7ED-F8C4E4C916AC}"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0884575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Slide Number Placeholder 4"/>
          <p:cNvSpPr>
            <a:spLocks noGrp="1"/>
          </p:cNvSpPr>
          <p:nvPr>
            <p:ph type="sldNum" sz="quarter" idx="10"/>
          </p:nvPr>
        </p:nvSpPr>
        <p:spPr/>
        <p:txBody>
          <a:bodyPr/>
          <a:lstStyle>
            <a:lvl1pPr>
              <a:defRPr/>
            </a:lvl1pPr>
          </a:lstStyle>
          <a:p>
            <a:fld id="{5DE06AD0-B2F9-7143-9C51-C419122F9A5B}"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8E48839F-D3BA-7A41-8201-9B3ADA619ACB}"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39833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D85DF458-8BDF-E142-A34A-034BD175DCE0}"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288DC8C9-F214-1346-9E9B-0DA217F6CA70}"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357992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241301"/>
            <a:ext cx="2743200" cy="6138863"/>
          </a:xfrm>
        </p:spPr>
        <p:txBody>
          <a:bodyPr vert="eaVert"/>
          <a:lstStyle/>
          <a:p>
            <a:r>
              <a:rPr lang="vi-VN"/>
              <a:t>Click to edit Master title style</a:t>
            </a:r>
            <a:endParaRPr lang="en-US"/>
          </a:p>
        </p:txBody>
      </p:sp>
      <p:sp>
        <p:nvSpPr>
          <p:cNvPr id="3" name="Vertical Text Placeholder 2"/>
          <p:cNvSpPr>
            <a:spLocks noGrp="1"/>
          </p:cNvSpPr>
          <p:nvPr>
            <p:ph type="body" orient="vert" idx="1"/>
          </p:nvPr>
        </p:nvSpPr>
        <p:spPr>
          <a:xfrm>
            <a:off x="615951" y="241301"/>
            <a:ext cx="8026400" cy="6138863"/>
          </a:xfrm>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824AF9D0-9C56-0245-853D-0C37EC6B9310}"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F037E2E9-5AD8-8846-9CE8-858F5AAA6041}"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4455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vi-V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7" name="Rectangle 97"/>
          <p:cNvSpPr>
            <a:spLocks noGrp="1" noChangeArrowheads="1"/>
          </p:cNvSpPr>
          <p:nvPr>
            <p:ph type="sldNum" sz="quarter" idx="10"/>
          </p:nvPr>
        </p:nvSpPr>
        <p:spPr>
          <a:ln/>
        </p:spPr>
        <p:txBody>
          <a:bodyPr/>
          <a:lstStyle>
            <a:lvl1pPr>
              <a:defRPr/>
            </a:lvl1pPr>
          </a:lstStyle>
          <a:p>
            <a:fld id="{151D6B80-6DEC-8446-8FE5-326CAA2DBA56}" type="slidenum">
              <a:rPr lang="en-US" altLang="en-US"/>
              <a:pPr/>
              <a:t>‹#›</a:t>
            </a:fld>
            <a:endParaRPr lang="en-US" altLang="en-US"/>
          </a:p>
        </p:txBody>
      </p:sp>
      <p:sp>
        <p:nvSpPr>
          <p:cNvPr id="8" name="Rectangle 102"/>
          <p:cNvSpPr>
            <a:spLocks noGrp="1" noChangeArrowheads="1"/>
          </p:cNvSpPr>
          <p:nvPr>
            <p:ph type="dt" sz="half" idx="11"/>
          </p:nvPr>
        </p:nvSpPr>
        <p:spPr>
          <a:ln/>
        </p:spPr>
        <p:txBody>
          <a:bodyPr/>
          <a:lstStyle>
            <a:lvl1pPr>
              <a:defRPr/>
            </a:lvl1pPr>
          </a:lstStyle>
          <a:p>
            <a:fld id="{C33DEDD4-8D10-A74A-BF7D-987DD3CBBD4B}" type="datetimeFigureOut">
              <a:rPr lang="en-US" altLang="en-US"/>
              <a:pPr/>
              <a:t>9/21/2017</a:t>
            </a:fld>
            <a:endParaRPr lang="en-US" altLang="en-US"/>
          </a:p>
        </p:txBody>
      </p:sp>
      <p:sp>
        <p:nvSpPr>
          <p:cNvPr id="9"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0810732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52651" y="241300"/>
            <a:ext cx="9385300" cy="1143000"/>
          </a:xfrm>
        </p:spPr>
        <p:txBody>
          <a:bodyPr/>
          <a:lstStyle/>
          <a:p>
            <a:r>
              <a:rPr lang="vi-VN"/>
              <a:t>Click to edit Master title style</a:t>
            </a:r>
            <a:endParaRPr lang="en-US"/>
          </a:p>
        </p:txBody>
      </p:sp>
      <p:sp>
        <p:nvSpPr>
          <p:cNvPr id="3" name="Table Placeholder 2"/>
          <p:cNvSpPr>
            <a:spLocks noGrp="1"/>
          </p:cNvSpPr>
          <p:nvPr>
            <p:ph type="tbl" idx="1"/>
          </p:nvPr>
        </p:nvSpPr>
        <p:spPr>
          <a:xfrm>
            <a:off x="615951" y="1624013"/>
            <a:ext cx="10972800" cy="4756150"/>
          </a:xfrm>
        </p:spPr>
        <p:txBody>
          <a:bodyPr/>
          <a:lstStyle/>
          <a:p>
            <a:endParaRPr lang="en-US"/>
          </a:p>
        </p:txBody>
      </p:sp>
      <p:sp>
        <p:nvSpPr>
          <p:cNvPr id="4" name="Slide Number Placeholder 3"/>
          <p:cNvSpPr>
            <a:spLocks noGrp="1"/>
          </p:cNvSpPr>
          <p:nvPr>
            <p:ph type="sldNum" sz="quarter" idx="10"/>
          </p:nvPr>
        </p:nvSpPr>
        <p:spPr>
          <a:xfrm>
            <a:off x="8737600" y="6424613"/>
            <a:ext cx="2844800" cy="228600"/>
          </a:xfrm>
        </p:spPr>
        <p:txBody>
          <a:bodyPr/>
          <a:lstStyle>
            <a:lvl1pPr>
              <a:defRPr/>
            </a:lvl1pPr>
          </a:lstStyle>
          <a:p>
            <a:fld id="{1D1C961C-B774-D447-8E7E-B480FC5EBDB3}" type="slidenum">
              <a:rPr lang="en-US" altLang="en-US"/>
              <a:pPr/>
              <a:t>‹#›</a:t>
            </a:fld>
            <a:endParaRPr lang="en-US" altLang="en-US"/>
          </a:p>
        </p:txBody>
      </p:sp>
      <p:sp>
        <p:nvSpPr>
          <p:cNvPr id="5" name="Date Placeholder 4"/>
          <p:cNvSpPr>
            <a:spLocks noGrp="1"/>
          </p:cNvSpPr>
          <p:nvPr>
            <p:ph type="dt" sz="half" idx="11"/>
          </p:nvPr>
        </p:nvSpPr>
        <p:spPr>
          <a:xfrm>
            <a:off x="609600" y="6424613"/>
            <a:ext cx="2844800" cy="228600"/>
          </a:xfrm>
        </p:spPr>
        <p:txBody>
          <a:bodyPr/>
          <a:lstStyle>
            <a:lvl1pPr>
              <a:defRPr/>
            </a:lvl1pPr>
          </a:lstStyle>
          <a:p>
            <a:fld id="{DD576F77-AFDB-C74A-A9C8-19F118E99B0C}" type="datetimeFigureOut">
              <a:rPr lang="en-US" altLang="en-US"/>
              <a:pPr/>
              <a:t>9/21/2017</a:t>
            </a:fld>
            <a:endParaRPr lang="en-US" altLang="en-US"/>
          </a:p>
        </p:txBody>
      </p:sp>
      <p:sp>
        <p:nvSpPr>
          <p:cNvPr id="6" name="Footer Placeholder 5"/>
          <p:cNvSpPr>
            <a:spLocks noGrp="1"/>
          </p:cNvSpPr>
          <p:nvPr>
            <p:ph type="ftr" sz="quarter" idx="12"/>
          </p:nvPr>
        </p:nvSpPr>
        <p:spPr>
          <a:xfrm>
            <a:off x="4165600" y="6424613"/>
            <a:ext cx="3860800" cy="228600"/>
          </a:xfrm>
        </p:spPr>
        <p:txBody>
          <a:bodyPr/>
          <a:lstStyle>
            <a:lvl1pPr>
              <a:defRPr/>
            </a:lvl1pPr>
          </a:lstStyle>
          <a:p>
            <a:endParaRPr lang="en-US" altLang="en-US"/>
          </a:p>
        </p:txBody>
      </p:sp>
    </p:spTree>
    <p:extLst>
      <p:ext uri="{BB962C8B-B14F-4D97-AF65-F5344CB8AC3E}">
        <p14:creationId xmlns:p14="http://schemas.microsoft.com/office/powerpoint/2010/main" val="1494023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7458" name="Rectangle 2"/>
          <p:cNvSpPr>
            <a:spLocks noChangeArrowheads="1"/>
          </p:cNvSpPr>
          <p:nvPr/>
        </p:nvSpPr>
        <p:spPr bwMode="gray">
          <a:xfrm>
            <a:off x="0" y="0"/>
            <a:ext cx="12192000" cy="6858000"/>
          </a:xfrm>
          <a:prstGeom prst="rect">
            <a:avLst/>
          </a:prstGeom>
          <a:gradFill rotWithShape="1">
            <a:gsLst>
              <a:gs pos="0">
                <a:schemeClr val="folHlink">
                  <a:alpha val="60001"/>
                </a:schemeClr>
              </a:gs>
              <a:gs pos="100000">
                <a:schemeClr val="folHlink">
                  <a:gamma/>
                  <a:tint val="0"/>
                  <a:invGamma/>
                  <a:alpha val="60001"/>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47459" name="Picture 3" descr="worldmap_bg"/>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r="8836"/>
          <a:stretch>
            <a:fillRect/>
          </a:stretch>
        </p:blipFill>
        <p:spPr bwMode="auto">
          <a:xfrm>
            <a:off x="514351" y="125414"/>
            <a:ext cx="11114616" cy="4676775"/>
          </a:xfrm>
          <a:prstGeom prst="rect">
            <a:avLst/>
          </a:prstGeom>
          <a:noFill/>
          <a:extLst>
            <a:ext uri="{909E8E84-426E-40DD-AFC4-6F175D3DCCD1}">
              <a14:hiddenFill xmlns:a14="http://schemas.microsoft.com/office/drawing/2010/main">
                <a:solidFill>
                  <a:srgbClr val="FFFFFF"/>
                </a:solidFill>
              </a14:hiddenFill>
            </a:ext>
          </a:extLst>
        </p:spPr>
      </p:pic>
      <p:sp>
        <p:nvSpPr>
          <p:cNvPr id="147460" name="Freeform 4"/>
          <p:cNvSpPr>
            <a:spLocks/>
          </p:cNvSpPr>
          <p:nvPr/>
        </p:nvSpPr>
        <p:spPr bwMode="ltGray">
          <a:xfrm>
            <a:off x="3083984" y="1787525"/>
            <a:ext cx="9093200" cy="3257550"/>
          </a:xfrm>
          <a:custGeom>
            <a:avLst/>
            <a:gdLst>
              <a:gd name="T0" fmla="*/ 4296 w 4296"/>
              <a:gd name="T1" fmla="*/ 576 h 2052"/>
              <a:gd name="T2" fmla="*/ 0 w 4296"/>
              <a:gd name="T3" fmla="*/ 1172 h 2052"/>
              <a:gd name="T4" fmla="*/ 3290 w 4296"/>
              <a:gd name="T5" fmla="*/ 926 h 2052"/>
              <a:gd name="T6" fmla="*/ 4296 w 4296"/>
              <a:gd name="T7" fmla="*/ 0 h 2052"/>
              <a:gd name="T8" fmla="*/ 4296 w 4296"/>
              <a:gd name="T9" fmla="*/ 576 h 2052"/>
            </a:gdLst>
            <a:ahLst/>
            <a:cxnLst>
              <a:cxn ang="0">
                <a:pos x="T0" y="T1"/>
              </a:cxn>
              <a:cxn ang="0">
                <a:pos x="T2" y="T3"/>
              </a:cxn>
              <a:cxn ang="0">
                <a:pos x="T4" y="T5"/>
              </a:cxn>
              <a:cxn ang="0">
                <a:pos x="T6" y="T7"/>
              </a:cxn>
              <a:cxn ang="0">
                <a:pos x="T8" y="T9"/>
              </a:cxn>
            </a:cxnLst>
            <a:rect l="0" t="0" r="r" b="b"/>
            <a:pathLst>
              <a:path w="4296" h="2052">
                <a:moveTo>
                  <a:pt x="4296" y="576"/>
                </a:moveTo>
                <a:cubicBezTo>
                  <a:pt x="3270" y="1661"/>
                  <a:pt x="1125" y="2052"/>
                  <a:pt x="0" y="1172"/>
                </a:cubicBezTo>
                <a:cubicBezTo>
                  <a:pt x="1228" y="2001"/>
                  <a:pt x="3031" y="1085"/>
                  <a:pt x="3290" y="926"/>
                </a:cubicBezTo>
                <a:cubicBezTo>
                  <a:pt x="3549" y="767"/>
                  <a:pt x="4151" y="264"/>
                  <a:pt x="4296" y="0"/>
                </a:cubicBezTo>
                <a:cubicBezTo>
                  <a:pt x="4296" y="288"/>
                  <a:pt x="4296" y="576"/>
                  <a:pt x="4296" y="576"/>
                </a:cubicBezTo>
                <a:close/>
              </a:path>
            </a:pathLst>
          </a:custGeom>
          <a:gradFill rotWithShape="1">
            <a:gsLst>
              <a:gs pos="0">
                <a:schemeClr val="bg1">
                  <a:gamma/>
                  <a:tint val="0"/>
                  <a:invGamma/>
                  <a:alpha val="60001"/>
                </a:schemeClr>
              </a:gs>
              <a:gs pos="100000">
                <a:schemeClr val="bg1">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61" name="Freeform 5"/>
          <p:cNvSpPr>
            <a:spLocks/>
          </p:cNvSpPr>
          <p:nvPr/>
        </p:nvSpPr>
        <p:spPr bwMode="ltGray">
          <a:xfrm>
            <a:off x="3996267" y="0"/>
            <a:ext cx="7630584" cy="4465638"/>
          </a:xfrm>
          <a:custGeom>
            <a:avLst/>
            <a:gdLst>
              <a:gd name="T0" fmla="*/ 2332 w 2332"/>
              <a:gd name="T1" fmla="*/ 0 h 2325"/>
              <a:gd name="T2" fmla="*/ 0 w 2332"/>
              <a:gd name="T3" fmla="*/ 2084 h 2325"/>
              <a:gd name="T4" fmla="*/ 1894 w 2332"/>
              <a:gd name="T5" fmla="*/ 0 h 2325"/>
              <a:gd name="T6" fmla="*/ 2332 w 2332"/>
              <a:gd name="T7" fmla="*/ 0 h 2325"/>
            </a:gdLst>
            <a:ahLst/>
            <a:cxnLst>
              <a:cxn ang="0">
                <a:pos x="T0" y="T1"/>
              </a:cxn>
              <a:cxn ang="0">
                <a:pos x="T2" y="T3"/>
              </a:cxn>
              <a:cxn ang="0">
                <a:pos x="T4" y="T5"/>
              </a:cxn>
              <a:cxn ang="0">
                <a:pos x="T6" y="T7"/>
              </a:cxn>
            </a:cxnLst>
            <a:rect l="0" t="0" r="r" b="b"/>
            <a:pathLst>
              <a:path w="2332" h="2325">
                <a:moveTo>
                  <a:pt x="2332" y="0"/>
                </a:moveTo>
                <a:cubicBezTo>
                  <a:pt x="1750" y="1974"/>
                  <a:pt x="440" y="2325"/>
                  <a:pt x="0" y="2084"/>
                </a:cubicBezTo>
                <a:cubicBezTo>
                  <a:pt x="379" y="2285"/>
                  <a:pt x="1492" y="2046"/>
                  <a:pt x="1894" y="0"/>
                </a:cubicBezTo>
                <a:lnTo>
                  <a:pt x="2332" y="0"/>
                </a:lnTo>
                <a:close/>
              </a:path>
            </a:pathLst>
          </a:custGeom>
          <a:solidFill>
            <a:srgbClr val="FFFFFF">
              <a:alpha val="14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62" name="Freeform 6"/>
          <p:cNvSpPr>
            <a:spLocks/>
          </p:cNvSpPr>
          <p:nvPr/>
        </p:nvSpPr>
        <p:spPr bwMode="ltGray">
          <a:xfrm>
            <a:off x="228600" y="1457325"/>
            <a:ext cx="3937000" cy="5391150"/>
          </a:xfrm>
          <a:custGeom>
            <a:avLst/>
            <a:gdLst>
              <a:gd name="T0" fmla="*/ 588 w 1860"/>
              <a:gd name="T1" fmla="*/ 3396 h 3396"/>
              <a:gd name="T2" fmla="*/ 354 w 1860"/>
              <a:gd name="T3" fmla="*/ 1350 h 3396"/>
              <a:gd name="T4" fmla="*/ 1860 w 1860"/>
              <a:gd name="T5" fmla="*/ 0 h 3396"/>
              <a:gd name="T6" fmla="*/ 822 w 1860"/>
              <a:gd name="T7" fmla="*/ 1368 h 3396"/>
              <a:gd name="T8" fmla="*/ 1452 w 1860"/>
              <a:gd name="T9" fmla="*/ 3396 h 3396"/>
              <a:gd name="T10" fmla="*/ 588 w 1860"/>
              <a:gd name="T11" fmla="*/ 3396 h 3396"/>
            </a:gdLst>
            <a:ahLst/>
            <a:cxnLst>
              <a:cxn ang="0">
                <a:pos x="T0" y="T1"/>
              </a:cxn>
              <a:cxn ang="0">
                <a:pos x="T2" y="T3"/>
              </a:cxn>
              <a:cxn ang="0">
                <a:pos x="T4" y="T5"/>
              </a:cxn>
              <a:cxn ang="0">
                <a:pos x="T6" y="T7"/>
              </a:cxn>
              <a:cxn ang="0">
                <a:pos x="T8" y="T9"/>
              </a:cxn>
              <a:cxn ang="0">
                <a:pos x="T10" y="T11"/>
              </a:cxn>
            </a:cxnLst>
            <a:rect l="0" t="0" r="r" b="b"/>
            <a:pathLst>
              <a:path w="1860" h="3396">
                <a:moveTo>
                  <a:pt x="588" y="3396"/>
                </a:moveTo>
                <a:cubicBezTo>
                  <a:pt x="0" y="2568"/>
                  <a:pt x="246" y="1590"/>
                  <a:pt x="354" y="1350"/>
                </a:cubicBezTo>
                <a:cubicBezTo>
                  <a:pt x="462" y="1110"/>
                  <a:pt x="936" y="294"/>
                  <a:pt x="1860" y="0"/>
                </a:cubicBezTo>
                <a:cubicBezTo>
                  <a:pt x="1116" y="210"/>
                  <a:pt x="864" y="1158"/>
                  <a:pt x="822" y="1368"/>
                </a:cubicBezTo>
                <a:cubicBezTo>
                  <a:pt x="780" y="1578"/>
                  <a:pt x="564" y="2544"/>
                  <a:pt x="1452" y="3396"/>
                </a:cubicBezTo>
                <a:lnTo>
                  <a:pt x="588" y="3396"/>
                </a:lnTo>
                <a:close/>
              </a:path>
            </a:pathLst>
          </a:custGeom>
          <a:gradFill rotWithShape="1">
            <a:gsLst>
              <a:gs pos="0">
                <a:schemeClr val="folHlink">
                  <a:gamma/>
                  <a:tint val="0"/>
                  <a:invGamma/>
                  <a:alpha val="39999"/>
                </a:schemeClr>
              </a:gs>
              <a:gs pos="100000">
                <a:schemeClr val="folHlink">
                  <a:alpha val="2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47463" name="Group 7"/>
          <p:cNvGrpSpPr>
            <a:grpSpLocks/>
          </p:cNvGrpSpPr>
          <p:nvPr/>
        </p:nvGrpSpPr>
        <p:grpSpPr bwMode="auto">
          <a:xfrm rot="43528641">
            <a:off x="2944284" y="6180139"/>
            <a:ext cx="254000" cy="231775"/>
            <a:chOff x="-3017" y="2976"/>
            <a:chExt cx="93" cy="113"/>
          </a:xfrm>
        </p:grpSpPr>
        <p:sp>
          <p:nvSpPr>
            <p:cNvPr id="147464" name="AutoShape 8"/>
            <p:cNvSpPr>
              <a:spLocks noChangeArrowheads="1"/>
            </p:cNvSpPr>
            <p:nvPr/>
          </p:nvSpPr>
          <p:spPr bwMode="gray">
            <a:xfrm>
              <a:off x="-3017" y="2976"/>
              <a:ext cx="91" cy="79"/>
            </a:xfrm>
            <a:prstGeom prst="triangle">
              <a:avLst>
                <a:gd name="adj" fmla="val 50000"/>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7465" name="Freeform 9"/>
            <p:cNvSpPr>
              <a:spLocks/>
            </p:cNvSpPr>
            <p:nvPr/>
          </p:nvSpPr>
          <p:spPr bwMode="gray">
            <a:xfrm>
              <a:off x="-3017" y="3071"/>
              <a:ext cx="93" cy="18"/>
            </a:xfrm>
            <a:custGeom>
              <a:avLst/>
              <a:gdLst>
                <a:gd name="T0" fmla="*/ 0 w 93"/>
                <a:gd name="T1" fmla="*/ 0 h 18"/>
                <a:gd name="T2" fmla="*/ 0 w 93"/>
                <a:gd name="T3" fmla="*/ 18 h 18"/>
                <a:gd name="T4" fmla="*/ 93 w 93"/>
                <a:gd name="T5" fmla="*/ 18 h 18"/>
                <a:gd name="T6" fmla="*/ 92 w 93"/>
                <a:gd name="T7" fmla="*/ 0 h 18"/>
                <a:gd name="T8" fmla="*/ 0 w 93"/>
                <a:gd name="T9" fmla="*/ 0 h 18"/>
              </a:gdLst>
              <a:ahLst/>
              <a:cxnLst>
                <a:cxn ang="0">
                  <a:pos x="T0" y="T1"/>
                </a:cxn>
                <a:cxn ang="0">
                  <a:pos x="T2" y="T3"/>
                </a:cxn>
                <a:cxn ang="0">
                  <a:pos x="T4" y="T5"/>
                </a:cxn>
                <a:cxn ang="0">
                  <a:pos x="T6" y="T7"/>
                </a:cxn>
                <a:cxn ang="0">
                  <a:pos x="T8" y="T9"/>
                </a:cxn>
              </a:cxnLst>
              <a:rect l="0" t="0" r="r" b="b"/>
              <a:pathLst>
                <a:path w="93" h="18">
                  <a:moveTo>
                    <a:pt x="0" y="0"/>
                  </a:moveTo>
                  <a:lnTo>
                    <a:pt x="0" y="18"/>
                  </a:lnTo>
                  <a:lnTo>
                    <a:pt x="93" y="18"/>
                  </a:lnTo>
                  <a:lnTo>
                    <a:pt x="92" y="0"/>
                  </a:lnTo>
                  <a:lnTo>
                    <a:pt x="0" y="0"/>
                  </a:ln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47466" name="Rectangle 10"/>
          <p:cNvSpPr>
            <a:spLocks noGrp="1" noChangeArrowheads="1"/>
          </p:cNvSpPr>
          <p:nvPr>
            <p:ph type="dt" sz="half" idx="2"/>
          </p:nvPr>
        </p:nvSpPr>
        <p:spPr>
          <a:xfrm>
            <a:off x="609600" y="6492875"/>
            <a:ext cx="2844800" cy="228600"/>
          </a:xfrm>
        </p:spPr>
        <p:txBody>
          <a:bodyPr/>
          <a:lstStyle>
            <a:lvl1pPr>
              <a:defRPr/>
            </a:lvl1pPr>
          </a:lstStyle>
          <a:p>
            <a:fld id="{A5FEE1B3-932C-A54B-9FC4-BB1B6D912104}" type="datetimeFigureOut">
              <a:rPr lang="en-US" altLang="en-US"/>
              <a:pPr/>
              <a:t>9/21/2017</a:t>
            </a:fld>
            <a:endParaRPr lang="en-US" altLang="en-US"/>
          </a:p>
        </p:txBody>
      </p:sp>
      <p:sp>
        <p:nvSpPr>
          <p:cNvPr id="147467" name="Rectangle 11"/>
          <p:cNvSpPr>
            <a:spLocks noGrp="1" noChangeArrowheads="1"/>
          </p:cNvSpPr>
          <p:nvPr>
            <p:ph type="ftr" sz="quarter" idx="3"/>
          </p:nvPr>
        </p:nvSpPr>
        <p:spPr>
          <a:xfrm>
            <a:off x="4165600" y="6492875"/>
            <a:ext cx="3860800" cy="228600"/>
          </a:xfrm>
        </p:spPr>
        <p:txBody>
          <a:bodyPr/>
          <a:lstStyle>
            <a:lvl1pPr>
              <a:defRPr/>
            </a:lvl1pPr>
          </a:lstStyle>
          <a:p>
            <a:endParaRPr lang="en-US" altLang="en-US"/>
          </a:p>
        </p:txBody>
      </p:sp>
      <p:sp>
        <p:nvSpPr>
          <p:cNvPr id="147468" name="Rectangle 12"/>
          <p:cNvSpPr>
            <a:spLocks noGrp="1" noChangeArrowheads="1"/>
          </p:cNvSpPr>
          <p:nvPr>
            <p:ph type="sldNum" sz="quarter" idx="4"/>
          </p:nvPr>
        </p:nvSpPr>
        <p:spPr>
          <a:xfrm>
            <a:off x="8737600" y="6492875"/>
            <a:ext cx="2844800" cy="228600"/>
          </a:xfrm>
        </p:spPr>
        <p:txBody>
          <a:bodyPr/>
          <a:lstStyle>
            <a:lvl1pPr>
              <a:defRPr/>
            </a:lvl1pPr>
          </a:lstStyle>
          <a:p>
            <a:fld id="{EC030878-8A8B-C046-B10B-55788D3D86BF}" type="slidenum">
              <a:rPr lang="en-US" altLang="en-US"/>
              <a:pPr/>
              <a:t>‹#›</a:t>
            </a:fld>
            <a:endParaRPr lang="en-US" altLang="en-US"/>
          </a:p>
        </p:txBody>
      </p:sp>
      <p:sp>
        <p:nvSpPr>
          <p:cNvPr id="147469" name="Rectangle 13"/>
          <p:cNvSpPr>
            <a:spLocks noGrp="1" noChangeArrowheads="1"/>
          </p:cNvSpPr>
          <p:nvPr>
            <p:ph type="ctrTitle"/>
          </p:nvPr>
        </p:nvSpPr>
        <p:spPr bwMode="auto">
          <a:xfrm>
            <a:off x="924985" y="3840164"/>
            <a:ext cx="10342033" cy="1470025"/>
          </a:xfrm>
        </p:spPr>
        <p:txBody>
          <a:bodyPr anchor="t"/>
          <a:lstStyle>
            <a:lvl1pPr>
              <a:defRPr sz="4800"/>
            </a:lvl1pPr>
          </a:lstStyle>
          <a:p>
            <a:pPr lvl="0"/>
            <a:r>
              <a:rPr lang="en-US" altLang="en-US" noProof="0"/>
              <a:t>Click to edit Master title style</a:t>
            </a:r>
          </a:p>
        </p:txBody>
      </p:sp>
      <p:sp>
        <p:nvSpPr>
          <p:cNvPr id="147470" name="Rectangle 14"/>
          <p:cNvSpPr>
            <a:spLocks noGrp="1" noChangeArrowheads="1"/>
          </p:cNvSpPr>
          <p:nvPr>
            <p:ph type="subTitle" idx="1"/>
          </p:nvPr>
        </p:nvSpPr>
        <p:spPr bwMode="black">
          <a:xfrm>
            <a:off x="924985" y="4735513"/>
            <a:ext cx="10342033" cy="844550"/>
          </a:xfrm>
        </p:spPr>
        <p:txBody>
          <a:bodyPr/>
          <a:lstStyle>
            <a:lvl1pPr marL="0" indent="0" algn="ctr">
              <a:buFontTx/>
              <a:buNone/>
              <a:defRPr sz="2000"/>
            </a:lvl1pPr>
          </a:lstStyle>
          <a:p>
            <a:pPr lvl="0"/>
            <a:r>
              <a:rPr lang="en-US" altLang="en-US" noProof="0"/>
              <a:t>Click to edit Master subtitle style</a:t>
            </a:r>
          </a:p>
        </p:txBody>
      </p:sp>
      <p:sp>
        <p:nvSpPr>
          <p:cNvPr id="147471" name="Rectangle 15"/>
          <p:cNvSpPr>
            <a:spLocks noChangeArrowheads="1"/>
          </p:cNvSpPr>
          <p:nvPr/>
        </p:nvSpPr>
        <p:spPr bwMode="auto">
          <a:xfrm>
            <a:off x="0" y="6791326"/>
            <a:ext cx="12192000" cy="6667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sp>
        <p:nvSpPr>
          <p:cNvPr id="147472" name="Freeform 16"/>
          <p:cNvSpPr>
            <a:spLocks/>
          </p:cNvSpPr>
          <p:nvPr/>
        </p:nvSpPr>
        <p:spPr bwMode="ltGray">
          <a:xfrm>
            <a:off x="0" y="1085851"/>
            <a:ext cx="4252384" cy="2098675"/>
          </a:xfrm>
          <a:custGeom>
            <a:avLst/>
            <a:gdLst>
              <a:gd name="T0" fmla="*/ 0 w 2362"/>
              <a:gd name="T1" fmla="*/ 824 h 1322"/>
              <a:gd name="T2" fmla="*/ 2362 w 2362"/>
              <a:gd name="T3" fmla="*/ 264 h 1322"/>
              <a:gd name="T4" fmla="*/ 6 w 2362"/>
              <a:gd name="T5" fmla="*/ 1322 h 1322"/>
              <a:gd name="T6" fmla="*/ 0 w 2362"/>
              <a:gd name="T7" fmla="*/ 824 h 1322"/>
            </a:gdLst>
            <a:ahLst/>
            <a:cxnLst>
              <a:cxn ang="0">
                <a:pos x="T0" y="T1"/>
              </a:cxn>
              <a:cxn ang="0">
                <a:pos x="T2" y="T3"/>
              </a:cxn>
              <a:cxn ang="0">
                <a:pos x="T4" y="T5"/>
              </a:cxn>
              <a:cxn ang="0">
                <a:pos x="T6" y="T7"/>
              </a:cxn>
            </a:cxnLst>
            <a:rect l="0" t="0" r="r" b="b"/>
            <a:pathLst>
              <a:path w="2362" h="1322">
                <a:moveTo>
                  <a:pt x="0" y="824"/>
                </a:moveTo>
                <a:cubicBezTo>
                  <a:pt x="870" y="68"/>
                  <a:pt x="1808" y="0"/>
                  <a:pt x="2362" y="264"/>
                </a:cubicBezTo>
                <a:cubicBezTo>
                  <a:pt x="1884" y="44"/>
                  <a:pt x="744" y="170"/>
                  <a:pt x="6" y="1322"/>
                </a:cubicBezTo>
                <a:lnTo>
                  <a:pt x="0" y="824"/>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73" name="AutoShape 17"/>
          <p:cNvSpPr>
            <a:spLocks noChangeArrowheads="1"/>
          </p:cNvSpPr>
          <p:nvPr/>
        </p:nvSpPr>
        <p:spPr bwMode="gray">
          <a:xfrm rot="3335575">
            <a:off x="3168915" y="848519"/>
            <a:ext cx="2376488" cy="3168651"/>
          </a:xfrm>
          <a:custGeom>
            <a:avLst/>
            <a:gdLst>
              <a:gd name="G0" fmla="+- 10152 0 0"/>
              <a:gd name="G1" fmla="+- -10177105 0 0"/>
              <a:gd name="G2" fmla="+- 0 0 -10177105"/>
              <a:gd name="T0" fmla="*/ 0 256 1"/>
              <a:gd name="T1" fmla="*/ 180 256 1"/>
              <a:gd name="G3" fmla="+- -10177105 T0 T1"/>
              <a:gd name="T2" fmla="*/ 0 256 1"/>
              <a:gd name="T3" fmla="*/ 90 256 1"/>
              <a:gd name="G4" fmla="+- -10177105 T2 T3"/>
              <a:gd name="G5" fmla="*/ G4 2 1"/>
              <a:gd name="T4" fmla="*/ 90 256 1"/>
              <a:gd name="T5" fmla="*/ 0 256 1"/>
              <a:gd name="G6" fmla="+- -10177105 T4 T5"/>
              <a:gd name="G7" fmla="*/ G6 2 1"/>
              <a:gd name="G8" fmla="abs -101771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52"/>
              <a:gd name="G18" fmla="*/ 10152 1 2"/>
              <a:gd name="G19" fmla="+- G18 5400 0"/>
              <a:gd name="G20" fmla="cos G19 -10177105"/>
              <a:gd name="G21" fmla="sin G19 -10177105"/>
              <a:gd name="G22" fmla="+- G20 10800 0"/>
              <a:gd name="G23" fmla="+- G21 10800 0"/>
              <a:gd name="G24" fmla="+- 10800 0 G20"/>
              <a:gd name="G25" fmla="+- 10152 10800 0"/>
              <a:gd name="G26" fmla="?: G9 G17 G25"/>
              <a:gd name="G27" fmla="?: G9 0 21600"/>
              <a:gd name="G28" fmla="cos 10800 -10177105"/>
              <a:gd name="G29" fmla="sin 10800 -10177105"/>
              <a:gd name="G30" fmla="sin 10152 -10177105"/>
              <a:gd name="G31" fmla="+- G28 10800 0"/>
              <a:gd name="G32" fmla="+- G29 10800 0"/>
              <a:gd name="G33" fmla="+- G30 10800 0"/>
              <a:gd name="G34" fmla="?: G4 0 G31"/>
              <a:gd name="G35" fmla="?: -10177105 G34 0"/>
              <a:gd name="G36" fmla="?: G6 G35 G31"/>
              <a:gd name="G37" fmla="+- 21600 0 G36"/>
              <a:gd name="G38" fmla="?: G4 0 G33"/>
              <a:gd name="G39" fmla="?: -10177105 G38 G32"/>
              <a:gd name="G40" fmla="?: G6 G39 0"/>
              <a:gd name="G41" fmla="?: G4 G32 21600"/>
              <a:gd name="G42" fmla="?: G6 G41 G33"/>
              <a:gd name="T12" fmla="*/ 10800 w 21600"/>
              <a:gd name="T13" fmla="*/ 0 h 21600"/>
              <a:gd name="T14" fmla="*/ 1283 w 21600"/>
              <a:gd name="T15" fmla="*/ 6420 h 21600"/>
              <a:gd name="T16" fmla="*/ 10800 w 21600"/>
              <a:gd name="T17" fmla="*/ 648 h 21600"/>
              <a:gd name="T18" fmla="*/ 20317 w 21600"/>
              <a:gd name="T19" fmla="*/ 642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77" y="6556"/>
                </a:moveTo>
                <a:cubicBezTo>
                  <a:pt x="3234" y="2955"/>
                  <a:pt x="6836" y="647"/>
                  <a:pt x="10800" y="647"/>
                </a:cubicBezTo>
                <a:cubicBezTo>
                  <a:pt x="14763" y="647"/>
                  <a:pt x="18365" y="2955"/>
                  <a:pt x="20022" y="6556"/>
                </a:cubicBezTo>
                <a:lnTo>
                  <a:pt x="20611" y="6285"/>
                </a:lnTo>
                <a:cubicBezTo>
                  <a:pt x="18848" y="2454"/>
                  <a:pt x="15017" y="0"/>
                  <a:pt x="10799" y="0"/>
                </a:cubicBezTo>
                <a:cubicBezTo>
                  <a:pt x="6582" y="0"/>
                  <a:pt x="2751" y="2454"/>
                  <a:pt x="988" y="6285"/>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47474" name="Group 18"/>
          <p:cNvGrpSpPr>
            <a:grpSpLocks/>
          </p:cNvGrpSpPr>
          <p:nvPr/>
        </p:nvGrpSpPr>
        <p:grpSpPr bwMode="auto">
          <a:xfrm>
            <a:off x="3014133" y="1470025"/>
            <a:ext cx="2565400" cy="1943100"/>
            <a:chOff x="1951" y="414"/>
            <a:chExt cx="1861" cy="1880"/>
          </a:xfrm>
        </p:grpSpPr>
        <p:sp>
          <p:nvSpPr>
            <p:cNvPr id="147475" name="Oval 19"/>
            <p:cNvSpPr>
              <a:spLocks noChangeArrowheads="1"/>
            </p:cNvSpPr>
            <p:nvPr userDrawn="1"/>
          </p:nvSpPr>
          <p:spPr bwMode="gray">
            <a:xfrm>
              <a:off x="1951" y="419"/>
              <a:ext cx="1861" cy="1875"/>
            </a:xfrm>
            <a:prstGeom prst="ellipse">
              <a:avLst/>
            </a:prstGeom>
            <a:gradFill rotWithShape="1">
              <a:gsLst>
                <a:gs pos="0">
                  <a:schemeClr val="folHlink">
                    <a:gamma/>
                    <a:tint val="37255"/>
                    <a:invGamma/>
                  </a:schemeClr>
                </a:gs>
                <a:gs pos="100000">
                  <a:schemeClr val="folHlink">
                    <a:alpha val="70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47476" name="Group 20"/>
            <p:cNvGrpSpPr>
              <a:grpSpLocks/>
            </p:cNvGrpSpPr>
            <p:nvPr userDrawn="1"/>
          </p:nvGrpSpPr>
          <p:grpSpPr bwMode="auto">
            <a:xfrm>
              <a:off x="2014" y="564"/>
              <a:ext cx="1726" cy="1542"/>
              <a:chOff x="219" y="854"/>
              <a:chExt cx="2540" cy="2268"/>
            </a:xfrm>
          </p:grpSpPr>
          <p:sp>
            <p:nvSpPr>
              <p:cNvPr id="147477" name="Oval 21"/>
              <p:cNvSpPr>
                <a:spLocks noChangeArrowheads="1"/>
              </p:cNvSpPr>
              <p:nvPr userDrawn="1"/>
            </p:nvSpPr>
            <p:spPr bwMode="gray">
              <a:xfrm>
                <a:off x="431" y="869"/>
                <a:ext cx="2223" cy="2253"/>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7478" name="Freeform 22"/>
              <p:cNvSpPr>
                <a:spLocks/>
              </p:cNvSpPr>
              <p:nvPr userDrawn="1"/>
            </p:nvSpPr>
            <p:spPr bwMode="gray">
              <a:xfrm>
                <a:off x="581" y="917"/>
                <a:ext cx="686" cy="52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79" name="Freeform 23"/>
              <p:cNvSpPr>
                <a:spLocks/>
              </p:cNvSpPr>
              <p:nvPr userDrawn="1"/>
            </p:nvSpPr>
            <p:spPr bwMode="gray">
              <a:xfrm>
                <a:off x="219" y="941"/>
                <a:ext cx="1040" cy="1540"/>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0" name="Freeform 24"/>
              <p:cNvSpPr>
                <a:spLocks/>
              </p:cNvSpPr>
              <p:nvPr userDrawn="1"/>
            </p:nvSpPr>
            <p:spPr bwMode="gray">
              <a:xfrm>
                <a:off x="340" y="956"/>
                <a:ext cx="932" cy="2000"/>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1" name="Freeform 25"/>
              <p:cNvSpPr>
                <a:spLocks/>
              </p:cNvSpPr>
              <p:nvPr userDrawn="1"/>
            </p:nvSpPr>
            <p:spPr bwMode="gray">
              <a:xfrm>
                <a:off x="526" y="973"/>
                <a:ext cx="771" cy="2080"/>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2" name="Freeform 26"/>
              <p:cNvSpPr>
                <a:spLocks/>
              </p:cNvSpPr>
              <p:nvPr userDrawn="1"/>
            </p:nvSpPr>
            <p:spPr bwMode="gray">
              <a:xfrm>
                <a:off x="663" y="993"/>
                <a:ext cx="672" cy="210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3" name="Freeform 27"/>
              <p:cNvSpPr>
                <a:spLocks/>
              </p:cNvSpPr>
              <p:nvPr userDrawn="1"/>
            </p:nvSpPr>
            <p:spPr bwMode="gray">
              <a:xfrm>
                <a:off x="1140" y="991"/>
                <a:ext cx="307" cy="2126"/>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4" name="Freeform 28"/>
              <p:cNvSpPr>
                <a:spLocks/>
              </p:cNvSpPr>
              <p:nvPr userDrawn="1"/>
            </p:nvSpPr>
            <p:spPr bwMode="gray">
              <a:xfrm>
                <a:off x="1465" y="1009"/>
                <a:ext cx="172" cy="2110"/>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5" name="Freeform 29"/>
              <p:cNvSpPr>
                <a:spLocks/>
              </p:cNvSpPr>
              <p:nvPr userDrawn="1"/>
            </p:nvSpPr>
            <p:spPr bwMode="gray">
              <a:xfrm>
                <a:off x="1633" y="1005"/>
                <a:ext cx="372" cy="2109"/>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6" name="Freeform 30"/>
              <p:cNvSpPr>
                <a:spLocks/>
              </p:cNvSpPr>
              <p:nvPr userDrawn="1"/>
            </p:nvSpPr>
            <p:spPr bwMode="gray">
              <a:xfrm>
                <a:off x="1714" y="991"/>
                <a:ext cx="617" cy="2096"/>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7" name="Freeform 31"/>
              <p:cNvSpPr>
                <a:spLocks/>
              </p:cNvSpPr>
              <p:nvPr userDrawn="1"/>
            </p:nvSpPr>
            <p:spPr bwMode="gray">
              <a:xfrm>
                <a:off x="1775" y="987"/>
                <a:ext cx="846" cy="2055"/>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8" name="Freeform 32"/>
              <p:cNvSpPr>
                <a:spLocks/>
              </p:cNvSpPr>
              <p:nvPr userDrawn="1"/>
            </p:nvSpPr>
            <p:spPr bwMode="gray">
              <a:xfrm>
                <a:off x="1794" y="973"/>
                <a:ext cx="965" cy="1939"/>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89" name="Freeform 33"/>
              <p:cNvSpPr>
                <a:spLocks/>
              </p:cNvSpPr>
              <p:nvPr userDrawn="1"/>
            </p:nvSpPr>
            <p:spPr bwMode="gray">
              <a:xfrm>
                <a:off x="1813" y="966"/>
                <a:ext cx="937" cy="1677"/>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0" name="Freeform 34"/>
              <p:cNvSpPr>
                <a:spLocks/>
              </p:cNvSpPr>
              <p:nvPr userDrawn="1"/>
            </p:nvSpPr>
            <p:spPr bwMode="gray">
              <a:xfrm>
                <a:off x="1838" y="940"/>
                <a:ext cx="597" cy="384"/>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1" name="Freeform 35"/>
              <p:cNvSpPr>
                <a:spLocks/>
              </p:cNvSpPr>
              <p:nvPr userDrawn="1"/>
            </p:nvSpPr>
            <p:spPr bwMode="gray">
              <a:xfrm>
                <a:off x="1010" y="1005"/>
                <a:ext cx="1117" cy="340"/>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2" name="Freeform 36"/>
              <p:cNvSpPr>
                <a:spLocks/>
              </p:cNvSpPr>
              <p:nvPr userDrawn="1"/>
            </p:nvSpPr>
            <p:spPr bwMode="gray">
              <a:xfrm>
                <a:off x="756" y="1197"/>
                <a:ext cx="1603" cy="334"/>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3" name="Freeform 37"/>
              <p:cNvSpPr>
                <a:spLocks/>
              </p:cNvSpPr>
              <p:nvPr userDrawn="1"/>
            </p:nvSpPr>
            <p:spPr bwMode="gray">
              <a:xfrm>
                <a:off x="581" y="1426"/>
                <a:ext cx="1952" cy="355"/>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4" name="Freeform 38"/>
              <p:cNvSpPr>
                <a:spLocks/>
              </p:cNvSpPr>
              <p:nvPr userDrawn="1"/>
            </p:nvSpPr>
            <p:spPr bwMode="gray">
              <a:xfrm>
                <a:off x="471" y="1715"/>
                <a:ext cx="2160" cy="34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5" name="Freeform 39"/>
              <p:cNvSpPr>
                <a:spLocks/>
              </p:cNvSpPr>
              <p:nvPr userDrawn="1"/>
            </p:nvSpPr>
            <p:spPr bwMode="gray">
              <a:xfrm>
                <a:off x="430" y="2021"/>
                <a:ext cx="2229" cy="364"/>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6" name="Freeform 40"/>
              <p:cNvSpPr>
                <a:spLocks/>
              </p:cNvSpPr>
              <p:nvPr userDrawn="1"/>
            </p:nvSpPr>
            <p:spPr bwMode="gray">
              <a:xfrm>
                <a:off x="478" y="2317"/>
                <a:ext cx="2129" cy="308"/>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7" name="Freeform 41"/>
              <p:cNvSpPr>
                <a:spLocks/>
              </p:cNvSpPr>
              <p:nvPr userDrawn="1"/>
            </p:nvSpPr>
            <p:spPr bwMode="gray">
              <a:xfrm>
                <a:off x="595" y="2572"/>
                <a:ext cx="1903" cy="306"/>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8" name="Freeform 42"/>
              <p:cNvSpPr>
                <a:spLocks/>
              </p:cNvSpPr>
              <p:nvPr userDrawn="1"/>
            </p:nvSpPr>
            <p:spPr bwMode="gray">
              <a:xfrm>
                <a:off x="796" y="2827"/>
                <a:ext cx="1497" cy="152"/>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499" name="Freeform 43"/>
              <p:cNvSpPr>
                <a:spLocks/>
              </p:cNvSpPr>
              <p:nvPr userDrawn="1"/>
            </p:nvSpPr>
            <p:spPr bwMode="gray">
              <a:xfrm>
                <a:off x="1005" y="2976"/>
                <a:ext cx="1032" cy="104"/>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500" name="Oval 44"/>
              <p:cNvSpPr>
                <a:spLocks noChangeArrowheads="1"/>
              </p:cNvSpPr>
              <p:nvPr userDrawn="1"/>
            </p:nvSpPr>
            <p:spPr bwMode="gray">
              <a:xfrm>
                <a:off x="1261" y="877"/>
                <a:ext cx="581" cy="126"/>
              </a:xfrm>
              <a:prstGeom prst="ellipse">
                <a:avLst/>
              </a:prstGeom>
              <a:noFill/>
              <a:ln w="1905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7501" name="Freeform 45"/>
              <p:cNvSpPr>
                <a:spLocks/>
              </p:cNvSpPr>
              <p:nvPr userDrawn="1"/>
            </p:nvSpPr>
            <p:spPr bwMode="gray">
              <a:xfrm>
                <a:off x="1265" y="869"/>
                <a:ext cx="567" cy="70"/>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502" name="Freeform 46"/>
              <p:cNvSpPr>
                <a:spLocks/>
              </p:cNvSpPr>
              <p:nvPr userDrawn="1"/>
            </p:nvSpPr>
            <p:spPr bwMode="gray">
              <a:xfrm>
                <a:off x="1321" y="854"/>
                <a:ext cx="403" cy="150"/>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19050" cmpd="sng">
                <a:solidFill>
                  <a:srgbClr val="FFFFFF">
                    <a:alpha val="3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47503" name="Group 47"/>
            <p:cNvGrpSpPr>
              <a:grpSpLocks/>
            </p:cNvGrpSpPr>
            <p:nvPr userDrawn="1"/>
          </p:nvGrpSpPr>
          <p:grpSpPr bwMode="auto">
            <a:xfrm>
              <a:off x="2269" y="414"/>
              <a:ext cx="1246" cy="1879"/>
              <a:chOff x="618" y="608"/>
              <a:chExt cx="1833" cy="2764"/>
            </a:xfrm>
          </p:grpSpPr>
          <p:sp>
            <p:nvSpPr>
              <p:cNvPr id="147504" name="Freeform 48"/>
              <p:cNvSpPr>
                <a:spLocks/>
              </p:cNvSpPr>
              <p:nvPr userDrawn="1"/>
            </p:nvSpPr>
            <p:spPr bwMode="gray">
              <a:xfrm>
                <a:off x="1538" y="608"/>
                <a:ext cx="913" cy="444"/>
              </a:xfrm>
              <a:custGeom>
                <a:avLst/>
                <a:gdLst>
                  <a:gd name="T0" fmla="*/ 43 w 913"/>
                  <a:gd name="T1" fmla="*/ 144 h 444"/>
                  <a:gd name="T2" fmla="*/ 0 w 913"/>
                  <a:gd name="T3" fmla="*/ 0 h 444"/>
                  <a:gd name="T4" fmla="*/ 913 w 913"/>
                  <a:gd name="T5" fmla="*/ 379 h 444"/>
                  <a:gd name="T6" fmla="*/ 783 w 913"/>
                  <a:gd name="T7" fmla="*/ 444 h 444"/>
                  <a:gd name="T8" fmla="*/ 43 w 913"/>
                  <a:gd name="T9" fmla="*/ 144 h 444"/>
                </a:gdLst>
                <a:ahLst/>
                <a:cxnLst>
                  <a:cxn ang="0">
                    <a:pos x="T0" y="T1"/>
                  </a:cxn>
                  <a:cxn ang="0">
                    <a:pos x="T2" y="T3"/>
                  </a:cxn>
                  <a:cxn ang="0">
                    <a:pos x="T4" y="T5"/>
                  </a:cxn>
                  <a:cxn ang="0">
                    <a:pos x="T6" y="T7"/>
                  </a:cxn>
                  <a:cxn ang="0">
                    <a:pos x="T8" y="T9"/>
                  </a:cxn>
                </a:cxnLst>
                <a:rect l="0" t="0" r="r" b="b"/>
                <a:pathLst>
                  <a:path w="913" h="444">
                    <a:moveTo>
                      <a:pt x="43" y="144"/>
                    </a:moveTo>
                    <a:lnTo>
                      <a:pt x="0" y="0"/>
                    </a:lnTo>
                    <a:cubicBezTo>
                      <a:pt x="116" y="12"/>
                      <a:pt x="515" y="1"/>
                      <a:pt x="913" y="379"/>
                    </a:cubicBezTo>
                    <a:lnTo>
                      <a:pt x="783" y="444"/>
                    </a:lnTo>
                    <a:cubicBezTo>
                      <a:pt x="492" y="148"/>
                      <a:pt x="43" y="144"/>
                      <a:pt x="43" y="14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7505" name="Freeform 49"/>
              <p:cNvSpPr>
                <a:spLocks/>
              </p:cNvSpPr>
              <p:nvPr userDrawn="1"/>
            </p:nvSpPr>
            <p:spPr bwMode="gray">
              <a:xfrm>
                <a:off x="618" y="2957"/>
                <a:ext cx="911" cy="415"/>
              </a:xfrm>
              <a:custGeom>
                <a:avLst/>
                <a:gdLst>
                  <a:gd name="T0" fmla="*/ 863 w 911"/>
                  <a:gd name="T1" fmla="*/ 274 h 415"/>
                  <a:gd name="T2" fmla="*/ 911 w 911"/>
                  <a:gd name="T3" fmla="*/ 415 h 415"/>
                  <a:gd name="T4" fmla="*/ 0 w 911"/>
                  <a:gd name="T5" fmla="*/ 60 h 415"/>
                  <a:gd name="T6" fmla="*/ 140 w 911"/>
                  <a:gd name="T7" fmla="*/ 0 h 415"/>
                  <a:gd name="T8" fmla="*/ 863 w 911"/>
                  <a:gd name="T9" fmla="*/ 274 h 415"/>
                </a:gdLst>
                <a:ahLst/>
                <a:cxnLst>
                  <a:cxn ang="0">
                    <a:pos x="T0" y="T1"/>
                  </a:cxn>
                  <a:cxn ang="0">
                    <a:pos x="T2" y="T3"/>
                  </a:cxn>
                  <a:cxn ang="0">
                    <a:pos x="T4" y="T5"/>
                  </a:cxn>
                  <a:cxn ang="0">
                    <a:pos x="T6" y="T7"/>
                  </a:cxn>
                  <a:cxn ang="0">
                    <a:pos x="T8" y="T9"/>
                  </a:cxn>
                </a:cxnLst>
                <a:rect l="0" t="0" r="r" b="b"/>
                <a:pathLst>
                  <a:path w="911" h="415">
                    <a:moveTo>
                      <a:pt x="863" y="274"/>
                    </a:moveTo>
                    <a:lnTo>
                      <a:pt x="911" y="415"/>
                    </a:lnTo>
                    <a:cubicBezTo>
                      <a:pt x="312" y="405"/>
                      <a:pt x="75" y="111"/>
                      <a:pt x="0" y="60"/>
                    </a:cubicBezTo>
                    <a:cubicBezTo>
                      <a:pt x="70" y="32"/>
                      <a:pt x="140" y="0"/>
                      <a:pt x="140" y="0"/>
                    </a:cubicBezTo>
                    <a:cubicBezTo>
                      <a:pt x="447" y="280"/>
                      <a:pt x="863" y="274"/>
                      <a:pt x="863" y="274"/>
                    </a:cubicBezTo>
                    <a:close/>
                  </a:path>
                </a:pathLst>
              </a:custGeom>
              <a:solidFill>
                <a:srgbClr val="FFFFF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147506" name="AutoShape 50"/>
          <p:cNvSpPr>
            <a:spLocks noChangeArrowheads="1"/>
          </p:cNvSpPr>
          <p:nvPr/>
        </p:nvSpPr>
        <p:spPr bwMode="gray">
          <a:xfrm rot="4443328">
            <a:off x="2739761" y="181241"/>
            <a:ext cx="3230563" cy="4303183"/>
          </a:xfrm>
          <a:custGeom>
            <a:avLst/>
            <a:gdLst>
              <a:gd name="G0" fmla="+- 10431 0 0"/>
              <a:gd name="G1" fmla="+- 9497610 0 0"/>
              <a:gd name="G2" fmla="+- 0 0 9497610"/>
              <a:gd name="T0" fmla="*/ 0 256 1"/>
              <a:gd name="T1" fmla="*/ 180 256 1"/>
              <a:gd name="G3" fmla="+- 9497610 T0 T1"/>
              <a:gd name="T2" fmla="*/ 0 256 1"/>
              <a:gd name="T3" fmla="*/ 90 256 1"/>
              <a:gd name="G4" fmla="+- 9497610 T2 T3"/>
              <a:gd name="G5" fmla="*/ G4 2 1"/>
              <a:gd name="T4" fmla="*/ 90 256 1"/>
              <a:gd name="T5" fmla="*/ 0 256 1"/>
              <a:gd name="G6" fmla="+- 9497610 T4 T5"/>
              <a:gd name="G7" fmla="*/ G6 2 1"/>
              <a:gd name="G8" fmla="abs 94976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31"/>
              <a:gd name="G18" fmla="*/ 10431 1 2"/>
              <a:gd name="G19" fmla="+- G18 5400 0"/>
              <a:gd name="G20" fmla="cos G19 9497610"/>
              <a:gd name="G21" fmla="sin G19 9497610"/>
              <a:gd name="G22" fmla="+- G20 10800 0"/>
              <a:gd name="G23" fmla="+- G21 10800 0"/>
              <a:gd name="G24" fmla="+- 10800 0 G20"/>
              <a:gd name="G25" fmla="+- 10431 10800 0"/>
              <a:gd name="G26" fmla="?: G9 G17 G25"/>
              <a:gd name="G27" fmla="?: G9 0 21600"/>
              <a:gd name="G28" fmla="cos 10800 9497610"/>
              <a:gd name="G29" fmla="sin 10800 9497610"/>
              <a:gd name="G30" fmla="sin 10431 9497610"/>
              <a:gd name="G31" fmla="+- G28 10800 0"/>
              <a:gd name="G32" fmla="+- G29 10800 0"/>
              <a:gd name="G33" fmla="+- G30 10800 0"/>
              <a:gd name="G34" fmla="?: G4 0 G31"/>
              <a:gd name="G35" fmla="?: 9497610 G34 0"/>
              <a:gd name="G36" fmla="?: G6 G35 G31"/>
              <a:gd name="G37" fmla="+- 21600 0 G36"/>
              <a:gd name="G38" fmla="?: G4 0 G33"/>
              <a:gd name="G39" fmla="?: 9497610 G38 G32"/>
              <a:gd name="G40" fmla="?: G6 G39 0"/>
              <a:gd name="G41" fmla="?: G4 G32 21600"/>
              <a:gd name="G42" fmla="?: G6 G41 G33"/>
              <a:gd name="T12" fmla="*/ 10800 w 21600"/>
              <a:gd name="T13" fmla="*/ 0 h 21600"/>
              <a:gd name="T14" fmla="*/ 2112 w 21600"/>
              <a:gd name="T15" fmla="*/ 16900 h 21600"/>
              <a:gd name="T16" fmla="*/ 10800 w 21600"/>
              <a:gd name="T17" fmla="*/ 369 h 21600"/>
              <a:gd name="T18" fmla="*/ 19488 w 21600"/>
              <a:gd name="T19" fmla="*/ 169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263" y="16794"/>
                </a:moveTo>
                <a:cubicBezTo>
                  <a:pt x="1030" y="15038"/>
                  <a:pt x="369" y="12945"/>
                  <a:pt x="369" y="10800"/>
                </a:cubicBezTo>
                <a:cubicBezTo>
                  <a:pt x="369" y="5039"/>
                  <a:pt x="5039" y="369"/>
                  <a:pt x="10800" y="369"/>
                </a:cubicBezTo>
                <a:cubicBezTo>
                  <a:pt x="16560" y="369"/>
                  <a:pt x="21231" y="5039"/>
                  <a:pt x="21231" y="10800"/>
                </a:cubicBezTo>
                <a:cubicBezTo>
                  <a:pt x="21230" y="12945"/>
                  <a:pt x="20569" y="15038"/>
                  <a:pt x="19336" y="16794"/>
                </a:cubicBezTo>
                <a:lnTo>
                  <a:pt x="19638" y="17006"/>
                </a:lnTo>
                <a:cubicBezTo>
                  <a:pt x="20915" y="15188"/>
                  <a:pt x="21600" y="13021"/>
                  <a:pt x="21600" y="10800"/>
                </a:cubicBezTo>
                <a:cubicBezTo>
                  <a:pt x="21600" y="4835"/>
                  <a:pt x="16764" y="0"/>
                  <a:pt x="10800" y="0"/>
                </a:cubicBezTo>
                <a:cubicBezTo>
                  <a:pt x="4835" y="0"/>
                  <a:pt x="0" y="4835"/>
                  <a:pt x="0" y="10800"/>
                </a:cubicBezTo>
                <a:cubicBezTo>
                  <a:pt x="-1" y="13021"/>
                  <a:pt x="684" y="15188"/>
                  <a:pt x="1961" y="1700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7507" name="AutoShape 51"/>
          <p:cNvSpPr>
            <a:spLocks noChangeArrowheads="1"/>
          </p:cNvSpPr>
          <p:nvPr/>
        </p:nvSpPr>
        <p:spPr bwMode="gray">
          <a:xfrm rot="-5725018">
            <a:off x="3067315" y="924719"/>
            <a:ext cx="2376488" cy="3168651"/>
          </a:xfrm>
          <a:custGeom>
            <a:avLst/>
            <a:gdLst>
              <a:gd name="G0" fmla="+- 10162 0 0"/>
              <a:gd name="G1" fmla="+- -7442309 0 0"/>
              <a:gd name="G2" fmla="+- 0 0 -7442309"/>
              <a:gd name="T0" fmla="*/ 0 256 1"/>
              <a:gd name="T1" fmla="*/ 180 256 1"/>
              <a:gd name="G3" fmla="+- -7442309 T0 T1"/>
              <a:gd name="T2" fmla="*/ 0 256 1"/>
              <a:gd name="T3" fmla="*/ 90 256 1"/>
              <a:gd name="G4" fmla="+- -7442309 T2 T3"/>
              <a:gd name="G5" fmla="*/ G4 2 1"/>
              <a:gd name="T4" fmla="*/ 90 256 1"/>
              <a:gd name="T5" fmla="*/ 0 256 1"/>
              <a:gd name="G6" fmla="+- -7442309 T4 T5"/>
              <a:gd name="G7" fmla="*/ G6 2 1"/>
              <a:gd name="G8" fmla="abs -744230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162"/>
              <a:gd name="G18" fmla="*/ 10162 1 2"/>
              <a:gd name="G19" fmla="+- G18 5400 0"/>
              <a:gd name="G20" fmla="cos G19 -7442309"/>
              <a:gd name="G21" fmla="sin G19 -7442309"/>
              <a:gd name="G22" fmla="+- G20 10800 0"/>
              <a:gd name="G23" fmla="+- G21 10800 0"/>
              <a:gd name="G24" fmla="+- 10800 0 G20"/>
              <a:gd name="G25" fmla="+- 10162 10800 0"/>
              <a:gd name="G26" fmla="?: G9 G17 G25"/>
              <a:gd name="G27" fmla="?: G9 0 21600"/>
              <a:gd name="G28" fmla="cos 10800 -7442309"/>
              <a:gd name="G29" fmla="sin 10800 -7442309"/>
              <a:gd name="G30" fmla="sin 10162 -7442309"/>
              <a:gd name="G31" fmla="+- G28 10800 0"/>
              <a:gd name="G32" fmla="+- G29 10800 0"/>
              <a:gd name="G33" fmla="+- G30 10800 0"/>
              <a:gd name="G34" fmla="?: G4 0 G31"/>
              <a:gd name="G35" fmla="?: -7442309 G34 0"/>
              <a:gd name="G36" fmla="?: G6 G35 G31"/>
              <a:gd name="G37" fmla="+- 21600 0 G36"/>
              <a:gd name="G38" fmla="?: G4 0 G33"/>
              <a:gd name="G39" fmla="?: -7442309 G38 G32"/>
              <a:gd name="G40" fmla="?: G6 G39 0"/>
              <a:gd name="G41" fmla="?: G4 G32 21600"/>
              <a:gd name="G42" fmla="?: G6 G41 G33"/>
              <a:gd name="T12" fmla="*/ 10800 w 21600"/>
              <a:gd name="T13" fmla="*/ 0 h 21600"/>
              <a:gd name="T14" fmla="*/ 6610 w 21600"/>
              <a:gd name="T15" fmla="*/ 1192 h 21600"/>
              <a:gd name="T16" fmla="*/ 10800 w 21600"/>
              <a:gd name="T17" fmla="*/ 638 h 21600"/>
              <a:gd name="T18" fmla="*/ 14990 w 21600"/>
              <a:gd name="T19" fmla="*/ 119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38" y="1485"/>
                </a:moveTo>
                <a:cubicBezTo>
                  <a:pt x="8019" y="926"/>
                  <a:pt x="9402" y="637"/>
                  <a:pt x="10800" y="637"/>
                </a:cubicBezTo>
                <a:cubicBezTo>
                  <a:pt x="12197" y="637"/>
                  <a:pt x="13580" y="926"/>
                  <a:pt x="14861" y="1485"/>
                </a:cubicBezTo>
                <a:lnTo>
                  <a:pt x="15116" y="900"/>
                </a:lnTo>
                <a:cubicBezTo>
                  <a:pt x="13755" y="306"/>
                  <a:pt x="12285" y="0"/>
                  <a:pt x="10799" y="0"/>
                </a:cubicBezTo>
                <a:cubicBezTo>
                  <a:pt x="9314" y="0"/>
                  <a:pt x="7844" y="306"/>
                  <a:pt x="6483" y="900"/>
                </a:cubicBez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idx="1"/>
          </p:nvPr>
        </p:nvSpPr>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774616C5-DAC6-9C4A-982D-60FFFC9A33AE}"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9402B64D-A572-2A47-BA6E-34ED5D134E72}"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3029464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vi-VN"/>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a:t>Click to edit Master text styles</a:t>
            </a:r>
          </a:p>
        </p:txBody>
      </p:sp>
      <p:sp>
        <p:nvSpPr>
          <p:cNvPr id="4" name="Slide Number Placeholder 3"/>
          <p:cNvSpPr>
            <a:spLocks noGrp="1"/>
          </p:cNvSpPr>
          <p:nvPr>
            <p:ph type="sldNum" sz="quarter" idx="10"/>
          </p:nvPr>
        </p:nvSpPr>
        <p:spPr/>
        <p:txBody>
          <a:bodyPr/>
          <a:lstStyle>
            <a:lvl1pPr>
              <a:defRPr/>
            </a:lvl1pPr>
          </a:lstStyle>
          <a:p>
            <a:fld id="{70164BFE-51CE-6A4B-86EE-2BD2E4E43780}"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DDA519AB-DA98-5648-A510-C46B9498AEC3}"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849938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Content Placeholder 2"/>
          <p:cNvSpPr>
            <a:spLocks noGrp="1"/>
          </p:cNvSpPr>
          <p:nvPr>
            <p:ph sz="half" idx="1"/>
          </p:nvPr>
        </p:nvSpPr>
        <p:spPr>
          <a:xfrm>
            <a:off x="615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Content Placeholder 3"/>
          <p:cNvSpPr>
            <a:spLocks noGrp="1"/>
          </p:cNvSpPr>
          <p:nvPr>
            <p:ph sz="half" idx="2"/>
          </p:nvPr>
        </p:nvSpPr>
        <p:spPr>
          <a:xfrm>
            <a:off x="6203951" y="1624013"/>
            <a:ext cx="5384800" cy="4756150"/>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Slide Number Placeholder 4"/>
          <p:cNvSpPr>
            <a:spLocks noGrp="1"/>
          </p:cNvSpPr>
          <p:nvPr>
            <p:ph type="sldNum" sz="quarter" idx="10"/>
          </p:nvPr>
        </p:nvSpPr>
        <p:spPr/>
        <p:txBody>
          <a:bodyPr/>
          <a:lstStyle>
            <a:lvl1pPr>
              <a:defRPr/>
            </a:lvl1pPr>
          </a:lstStyle>
          <a:p>
            <a:fld id="{7B57A254-5C81-7245-B8F3-C59676EDAB78}"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80A68D18-CE9E-1042-AE24-E12E451E1744}"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012209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vi-VN"/>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7" name="Slide Number Placeholder 6"/>
          <p:cNvSpPr>
            <a:spLocks noGrp="1"/>
          </p:cNvSpPr>
          <p:nvPr>
            <p:ph type="sldNum" sz="quarter" idx="10"/>
          </p:nvPr>
        </p:nvSpPr>
        <p:spPr/>
        <p:txBody>
          <a:bodyPr/>
          <a:lstStyle>
            <a:lvl1pPr>
              <a:defRPr/>
            </a:lvl1pPr>
          </a:lstStyle>
          <a:p>
            <a:fld id="{D4DFCA3E-478A-644F-A9A9-7D62C3DD384A}" type="slidenum">
              <a:rPr lang="en-US" altLang="en-US"/>
              <a:pPr/>
              <a:t>‹#›</a:t>
            </a:fld>
            <a:endParaRPr lang="en-US" altLang="en-US"/>
          </a:p>
        </p:txBody>
      </p:sp>
      <p:sp>
        <p:nvSpPr>
          <p:cNvPr id="8" name="Date Placeholder 7"/>
          <p:cNvSpPr>
            <a:spLocks noGrp="1"/>
          </p:cNvSpPr>
          <p:nvPr>
            <p:ph type="dt" sz="half" idx="11"/>
          </p:nvPr>
        </p:nvSpPr>
        <p:spPr/>
        <p:txBody>
          <a:bodyPr/>
          <a:lstStyle>
            <a:lvl1pPr>
              <a:defRPr/>
            </a:lvl1pPr>
          </a:lstStyle>
          <a:p>
            <a:fld id="{C0B1B86B-FC18-B046-9C6C-BBD46BF163F7}" type="datetimeFigureOut">
              <a:rPr lang="en-US" altLang="en-US"/>
              <a:pPr/>
              <a:t>9/21/2017</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6317281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869FFC98-684E-F140-941D-DC284D97A263}" type="slidenum">
              <a:rPr lang="en-US" altLang="en-US"/>
              <a:pPr/>
              <a:t>‹#›</a:t>
            </a:fld>
            <a:endParaRPr lang="en-US" altLang="en-US"/>
          </a:p>
        </p:txBody>
      </p:sp>
      <p:sp>
        <p:nvSpPr>
          <p:cNvPr id="4" name="Date Placeholder 3"/>
          <p:cNvSpPr>
            <a:spLocks noGrp="1"/>
          </p:cNvSpPr>
          <p:nvPr>
            <p:ph type="dt" sz="half" idx="11"/>
          </p:nvPr>
        </p:nvSpPr>
        <p:spPr/>
        <p:txBody>
          <a:bodyPr/>
          <a:lstStyle>
            <a:lvl1pPr>
              <a:defRPr/>
            </a:lvl1pPr>
          </a:lstStyle>
          <a:p>
            <a:fld id="{D3389777-64D9-2143-85D8-F1BD41998A89}" type="datetimeFigureOut">
              <a:rPr lang="en-US" altLang="en-US"/>
              <a:pPr/>
              <a:t>9/21/2017</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963368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74F2DE4F-8AC9-BD45-8036-278F67360BBD}" type="slidenum">
              <a:rPr lang="en-US" altLang="en-US"/>
              <a:pPr/>
              <a:t>‹#›</a:t>
            </a:fld>
            <a:endParaRPr lang="en-US" altLang="en-US"/>
          </a:p>
        </p:txBody>
      </p:sp>
      <p:sp>
        <p:nvSpPr>
          <p:cNvPr id="3" name="Date Placeholder 2"/>
          <p:cNvSpPr>
            <a:spLocks noGrp="1"/>
          </p:cNvSpPr>
          <p:nvPr>
            <p:ph type="dt" sz="half" idx="11"/>
          </p:nvPr>
        </p:nvSpPr>
        <p:spPr/>
        <p:txBody>
          <a:bodyPr/>
          <a:lstStyle>
            <a:lvl1pPr>
              <a:defRPr/>
            </a:lvl1pPr>
          </a:lstStyle>
          <a:p>
            <a:fld id="{EB3892C3-ADFC-FB48-8717-0C768C46429E}" type="datetimeFigureOut">
              <a:rPr lang="en-US" altLang="en-US"/>
              <a:pPr/>
              <a:t>9/21/2017</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519331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Slide Number Placeholder 4"/>
          <p:cNvSpPr>
            <a:spLocks noGrp="1"/>
          </p:cNvSpPr>
          <p:nvPr>
            <p:ph type="sldNum" sz="quarter" idx="10"/>
          </p:nvPr>
        </p:nvSpPr>
        <p:spPr/>
        <p:txBody>
          <a:bodyPr/>
          <a:lstStyle>
            <a:lvl1pPr>
              <a:defRPr/>
            </a:lvl1pPr>
          </a:lstStyle>
          <a:p>
            <a:fld id="{432D01F3-6D4D-E34D-8E80-5A6541A15C82}"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A28E8106-F05A-6B4B-84E7-7E9A1EA72236}"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0251470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vi-VN"/>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Slide Number Placeholder 4"/>
          <p:cNvSpPr>
            <a:spLocks noGrp="1"/>
          </p:cNvSpPr>
          <p:nvPr>
            <p:ph type="sldNum" sz="quarter" idx="10"/>
          </p:nvPr>
        </p:nvSpPr>
        <p:spPr/>
        <p:txBody>
          <a:bodyPr/>
          <a:lstStyle>
            <a:lvl1pPr>
              <a:defRPr/>
            </a:lvl1pPr>
          </a:lstStyle>
          <a:p>
            <a:fld id="{02824ED7-1DAB-3F44-9BC3-5F60D8B954AD}" type="slidenum">
              <a:rPr lang="en-US" altLang="en-US"/>
              <a:pPr/>
              <a:t>‹#›</a:t>
            </a:fld>
            <a:endParaRPr lang="en-US" altLang="en-US"/>
          </a:p>
        </p:txBody>
      </p:sp>
      <p:sp>
        <p:nvSpPr>
          <p:cNvPr id="6" name="Date Placeholder 5"/>
          <p:cNvSpPr>
            <a:spLocks noGrp="1"/>
          </p:cNvSpPr>
          <p:nvPr>
            <p:ph type="dt" sz="half" idx="11"/>
          </p:nvPr>
        </p:nvSpPr>
        <p:spPr/>
        <p:txBody>
          <a:bodyPr/>
          <a:lstStyle>
            <a:lvl1pPr>
              <a:defRPr/>
            </a:lvl1pPr>
          </a:lstStyle>
          <a:p>
            <a:fld id="{F95C1E3B-8D5E-6D41-82B4-EF1B26BD4C10}" type="datetimeFigureOut">
              <a:rPr lang="en-US" altLang="en-US"/>
              <a:pPr/>
              <a:t>9/21/2017</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38538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Rectangle 97"/>
          <p:cNvSpPr>
            <a:spLocks noGrp="1" noChangeArrowheads="1"/>
          </p:cNvSpPr>
          <p:nvPr>
            <p:ph type="sldNum" sz="quarter" idx="10"/>
          </p:nvPr>
        </p:nvSpPr>
        <p:spPr>
          <a:ln/>
        </p:spPr>
        <p:txBody>
          <a:bodyPr/>
          <a:lstStyle>
            <a:lvl1pPr>
              <a:defRPr/>
            </a:lvl1pPr>
          </a:lstStyle>
          <a:p>
            <a:fld id="{3A6D699E-F212-3047-9860-C8706635B87F}" type="slidenum">
              <a:rPr lang="en-US" altLang="en-US"/>
              <a:pPr/>
              <a:t>‹#›</a:t>
            </a:fld>
            <a:endParaRPr lang="en-US" altLang="en-US"/>
          </a:p>
        </p:txBody>
      </p:sp>
      <p:sp>
        <p:nvSpPr>
          <p:cNvPr id="4" name="Rectangle 102"/>
          <p:cNvSpPr>
            <a:spLocks noGrp="1" noChangeArrowheads="1"/>
          </p:cNvSpPr>
          <p:nvPr>
            <p:ph type="dt" sz="half" idx="11"/>
          </p:nvPr>
        </p:nvSpPr>
        <p:spPr>
          <a:ln/>
        </p:spPr>
        <p:txBody>
          <a:bodyPr/>
          <a:lstStyle>
            <a:lvl1pPr>
              <a:defRPr/>
            </a:lvl1pPr>
          </a:lstStyle>
          <a:p>
            <a:fld id="{E236E3F9-3E71-FA4F-8867-EA7C01A6A563}" type="datetimeFigureOut">
              <a:rPr lang="en-US" altLang="en-US"/>
              <a:pPr/>
              <a:t>9/21/2017</a:t>
            </a:fld>
            <a:endParaRPr lang="en-US" altLang="en-US"/>
          </a:p>
        </p:txBody>
      </p:sp>
      <p:sp>
        <p:nvSpPr>
          <p:cNvPr id="5"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594929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A297C4C4-295B-0A49-8156-807D4035571D}"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D9F791B8-1253-374D-A63C-CD404F8B0E89}"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4047643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241301"/>
            <a:ext cx="2743200" cy="6138863"/>
          </a:xfrm>
        </p:spPr>
        <p:txBody>
          <a:bodyPr vert="eaVert"/>
          <a:lstStyle/>
          <a:p>
            <a:r>
              <a:rPr lang="vi-VN"/>
              <a:t>Click to edit Master title style</a:t>
            </a:r>
            <a:endParaRPr lang="en-US"/>
          </a:p>
        </p:txBody>
      </p:sp>
      <p:sp>
        <p:nvSpPr>
          <p:cNvPr id="3" name="Vertical Text Placeholder 2"/>
          <p:cNvSpPr>
            <a:spLocks noGrp="1"/>
          </p:cNvSpPr>
          <p:nvPr>
            <p:ph type="body" orient="vert" idx="1"/>
          </p:nvPr>
        </p:nvSpPr>
        <p:spPr>
          <a:xfrm>
            <a:off x="615951" y="241301"/>
            <a:ext cx="8026400" cy="6138863"/>
          </a:xfrm>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Slide Number Placeholder 3"/>
          <p:cNvSpPr>
            <a:spLocks noGrp="1"/>
          </p:cNvSpPr>
          <p:nvPr>
            <p:ph type="sldNum" sz="quarter" idx="10"/>
          </p:nvPr>
        </p:nvSpPr>
        <p:spPr/>
        <p:txBody>
          <a:bodyPr/>
          <a:lstStyle>
            <a:lvl1pPr>
              <a:defRPr/>
            </a:lvl1pPr>
          </a:lstStyle>
          <a:p>
            <a:fld id="{D9F3B5E5-B11A-0F41-857F-FBC05C89AFFD}" type="slidenum">
              <a:rPr lang="en-US" altLang="en-US"/>
              <a:pPr/>
              <a:t>‹#›</a:t>
            </a:fld>
            <a:endParaRPr lang="en-US" altLang="en-US"/>
          </a:p>
        </p:txBody>
      </p:sp>
      <p:sp>
        <p:nvSpPr>
          <p:cNvPr id="5" name="Date Placeholder 4"/>
          <p:cNvSpPr>
            <a:spLocks noGrp="1"/>
          </p:cNvSpPr>
          <p:nvPr>
            <p:ph type="dt" sz="half" idx="11"/>
          </p:nvPr>
        </p:nvSpPr>
        <p:spPr/>
        <p:txBody>
          <a:bodyPr/>
          <a:lstStyle>
            <a:lvl1pPr>
              <a:defRPr/>
            </a:lvl1pPr>
          </a:lstStyle>
          <a:p>
            <a:fld id="{4EF7FB36-B6CB-EB4C-A29A-6DD0185F3996}" type="datetimeFigureOut">
              <a:rPr lang="en-US" altLang="en-US"/>
              <a:pPr/>
              <a:t>9/21/2017</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7940229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52651" y="241300"/>
            <a:ext cx="9385300" cy="1143000"/>
          </a:xfrm>
        </p:spPr>
        <p:txBody>
          <a:bodyPr/>
          <a:lstStyle/>
          <a:p>
            <a:r>
              <a:rPr lang="vi-VN"/>
              <a:t>Click to edit Master title style</a:t>
            </a:r>
            <a:endParaRPr lang="en-US"/>
          </a:p>
        </p:txBody>
      </p:sp>
      <p:sp>
        <p:nvSpPr>
          <p:cNvPr id="3" name="Chart Placeholder 2"/>
          <p:cNvSpPr>
            <a:spLocks noGrp="1"/>
          </p:cNvSpPr>
          <p:nvPr>
            <p:ph type="chart" idx="1"/>
          </p:nvPr>
        </p:nvSpPr>
        <p:spPr>
          <a:xfrm>
            <a:off x="615951" y="1624013"/>
            <a:ext cx="10972800" cy="4756150"/>
          </a:xfrm>
        </p:spPr>
        <p:txBody>
          <a:bodyPr/>
          <a:lstStyle/>
          <a:p>
            <a:endParaRPr lang="en-US"/>
          </a:p>
        </p:txBody>
      </p:sp>
      <p:sp>
        <p:nvSpPr>
          <p:cNvPr id="4" name="Slide Number Placeholder 3"/>
          <p:cNvSpPr>
            <a:spLocks noGrp="1"/>
          </p:cNvSpPr>
          <p:nvPr>
            <p:ph type="sldNum" sz="quarter" idx="10"/>
          </p:nvPr>
        </p:nvSpPr>
        <p:spPr>
          <a:xfrm>
            <a:off x="8737600" y="6424613"/>
            <a:ext cx="2844800" cy="228600"/>
          </a:xfrm>
        </p:spPr>
        <p:txBody>
          <a:bodyPr/>
          <a:lstStyle>
            <a:lvl1pPr>
              <a:defRPr/>
            </a:lvl1pPr>
          </a:lstStyle>
          <a:p>
            <a:fld id="{7FAC9BB1-F292-A948-AEF7-1BAB8C9B284E}" type="slidenum">
              <a:rPr lang="en-US" altLang="en-US"/>
              <a:pPr/>
              <a:t>‹#›</a:t>
            </a:fld>
            <a:endParaRPr lang="en-US" altLang="en-US"/>
          </a:p>
        </p:txBody>
      </p:sp>
      <p:sp>
        <p:nvSpPr>
          <p:cNvPr id="5" name="Date Placeholder 4"/>
          <p:cNvSpPr>
            <a:spLocks noGrp="1"/>
          </p:cNvSpPr>
          <p:nvPr>
            <p:ph type="dt" sz="half" idx="11"/>
          </p:nvPr>
        </p:nvSpPr>
        <p:spPr>
          <a:xfrm>
            <a:off x="609600" y="6424613"/>
            <a:ext cx="2844800" cy="228600"/>
          </a:xfrm>
        </p:spPr>
        <p:txBody>
          <a:bodyPr/>
          <a:lstStyle>
            <a:lvl1pPr>
              <a:defRPr/>
            </a:lvl1pPr>
          </a:lstStyle>
          <a:p>
            <a:fld id="{43E44E39-476F-3A4F-BAB9-B7A882B1316E}" type="datetimeFigureOut">
              <a:rPr lang="en-US" altLang="en-US"/>
              <a:pPr/>
              <a:t>9/21/2017</a:t>
            </a:fld>
            <a:endParaRPr lang="en-US" altLang="en-US"/>
          </a:p>
        </p:txBody>
      </p:sp>
      <p:sp>
        <p:nvSpPr>
          <p:cNvPr id="6" name="Footer Placeholder 5"/>
          <p:cNvSpPr>
            <a:spLocks noGrp="1"/>
          </p:cNvSpPr>
          <p:nvPr>
            <p:ph type="ftr" sz="quarter" idx="12"/>
          </p:nvPr>
        </p:nvSpPr>
        <p:spPr>
          <a:xfrm>
            <a:off x="4165600" y="6424613"/>
            <a:ext cx="3860800" cy="228600"/>
          </a:xfrm>
        </p:spPr>
        <p:txBody>
          <a:bodyPr/>
          <a:lstStyle>
            <a:lvl1pPr>
              <a:defRPr/>
            </a:lvl1pPr>
          </a:lstStyle>
          <a:p>
            <a:endParaRPr lang="en-US" altLang="en-US"/>
          </a:p>
        </p:txBody>
      </p:sp>
    </p:spTree>
    <p:extLst>
      <p:ext uri="{BB962C8B-B14F-4D97-AF65-F5344CB8AC3E}">
        <p14:creationId xmlns:p14="http://schemas.microsoft.com/office/powerpoint/2010/main" val="16774243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52651" y="241300"/>
            <a:ext cx="9385300" cy="1143000"/>
          </a:xfrm>
        </p:spPr>
        <p:txBody>
          <a:bodyPr/>
          <a:lstStyle/>
          <a:p>
            <a:r>
              <a:rPr lang="vi-VN"/>
              <a:t>Click to edit Master title style</a:t>
            </a:r>
            <a:endParaRPr lang="en-US"/>
          </a:p>
        </p:txBody>
      </p:sp>
      <p:sp>
        <p:nvSpPr>
          <p:cNvPr id="3" name="Table Placeholder 2"/>
          <p:cNvSpPr>
            <a:spLocks noGrp="1"/>
          </p:cNvSpPr>
          <p:nvPr>
            <p:ph type="tbl" idx="1"/>
          </p:nvPr>
        </p:nvSpPr>
        <p:spPr>
          <a:xfrm>
            <a:off x="615951" y="1624013"/>
            <a:ext cx="10972800" cy="4756150"/>
          </a:xfrm>
        </p:spPr>
        <p:txBody>
          <a:bodyPr/>
          <a:lstStyle/>
          <a:p>
            <a:endParaRPr lang="en-US"/>
          </a:p>
        </p:txBody>
      </p:sp>
      <p:sp>
        <p:nvSpPr>
          <p:cNvPr id="4" name="Slide Number Placeholder 3"/>
          <p:cNvSpPr>
            <a:spLocks noGrp="1"/>
          </p:cNvSpPr>
          <p:nvPr>
            <p:ph type="sldNum" sz="quarter" idx="10"/>
          </p:nvPr>
        </p:nvSpPr>
        <p:spPr>
          <a:xfrm>
            <a:off x="8737600" y="6424613"/>
            <a:ext cx="2844800" cy="228600"/>
          </a:xfrm>
        </p:spPr>
        <p:txBody>
          <a:bodyPr/>
          <a:lstStyle>
            <a:lvl1pPr>
              <a:defRPr/>
            </a:lvl1pPr>
          </a:lstStyle>
          <a:p>
            <a:fld id="{7B68A597-1514-C14B-9A29-35A2CDBF9FA1}" type="slidenum">
              <a:rPr lang="en-US" altLang="en-US"/>
              <a:pPr/>
              <a:t>‹#›</a:t>
            </a:fld>
            <a:endParaRPr lang="en-US" altLang="en-US"/>
          </a:p>
        </p:txBody>
      </p:sp>
      <p:sp>
        <p:nvSpPr>
          <p:cNvPr id="5" name="Date Placeholder 4"/>
          <p:cNvSpPr>
            <a:spLocks noGrp="1"/>
          </p:cNvSpPr>
          <p:nvPr>
            <p:ph type="dt" sz="half" idx="11"/>
          </p:nvPr>
        </p:nvSpPr>
        <p:spPr>
          <a:xfrm>
            <a:off x="609600" y="6424613"/>
            <a:ext cx="2844800" cy="228600"/>
          </a:xfrm>
        </p:spPr>
        <p:txBody>
          <a:bodyPr/>
          <a:lstStyle>
            <a:lvl1pPr>
              <a:defRPr/>
            </a:lvl1pPr>
          </a:lstStyle>
          <a:p>
            <a:fld id="{C7D169DC-288F-3F49-B690-27A90AA3660D}" type="datetimeFigureOut">
              <a:rPr lang="en-US" altLang="en-US"/>
              <a:pPr/>
              <a:t>9/21/2017</a:t>
            </a:fld>
            <a:endParaRPr lang="en-US" altLang="en-US"/>
          </a:p>
        </p:txBody>
      </p:sp>
      <p:sp>
        <p:nvSpPr>
          <p:cNvPr id="6" name="Footer Placeholder 5"/>
          <p:cNvSpPr>
            <a:spLocks noGrp="1"/>
          </p:cNvSpPr>
          <p:nvPr>
            <p:ph type="ftr" sz="quarter" idx="12"/>
          </p:nvPr>
        </p:nvSpPr>
        <p:spPr>
          <a:xfrm>
            <a:off x="4165600" y="6424613"/>
            <a:ext cx="3860800" cy="228600"/>
          </a:xfrm>
        </p:spPr>
        <p:txBody>
          <a:bodyPr/>
          <a:lstStyle>
            <a:lvl1pPr>
              <a:defRPr/>
            </a:lvl1pPr>
          </a:lstStyle>
          <a:p>
            <a:endParaRPr lang="en-US" altLang="en-US"/>
          </a:p>
        </p:txBody>
      </p:sp>
    </p:spTree>
    <p:extLst>
      <p:ext uri="{BB962C8B-B14F-4D97-AF65-F5344CB8AC3E}">
        <p14:creationId xmlns:p14="http://schemas.microsoft.com/office/powerpoint/2010/main" val="30546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7"/>
          <p:cNvSpPr>
            <a:spLocks noGrp="1" noChangeArrowheads="1"/>
          </p:cNvSpPr>
          <p:nvPr>
            <p:ph type="sldNum" sz="quarter" idx="10"/>
          </p:nvPr>
        </p:nvSpPr>
        <p:spPr>
          <a:ln/>
        </p:spPr>
        <p:txBody>
          <a:bodyPr/>
          <a:lstStyle>
            <a:lvl1pPr>
              <a:defRPr/>
            </a:lvl1pPr>
          </a:lstStyle>
          <a:p>
            <a:fld id="{BD4E9231-7FBE-164E-983B-587B245AE4C7}" type="slidenum">
              <a:rPr lang="en-US" altLang="en-US"/>
              <a:pPr/>
              <a:t>‹#›</a:t>
            </a:fld>
            <a:endParaRPr lang="en-US" altLang="en-US"/>
          </a:p>
        </p:txBody>
      </p:sp>
      <p:sp>
        <p:nvSpPr>
          <p:cNvPr id="3" name="Rectangle 102"/>
          <p:cNvSpPr>
            <a:spLocks noGrp="1" noChangeArrowheads="1"/>
          </p:cNvSpPr>
          <p:nvPr>
            <p:ph type="dt" sz="half" idx="11"/>
          </p:nvPr>
        </p:nvSpPr>
        <p:spPr>
          <a:ln/>
        </p:spPr>
        <p:txBody>
          <a:bodyPr/>
          <a:lstStyle>
            <a:lvl1pPr>
              <a:defRPr/>
            </a:lvl1pPr>
          </a:lstStyle>
          <a:p>
            <a:fld id="{2D542CF5-9ADE-3E4F-8D91-914724BBBD91}" type="datetimeFigureOut">
              <a:rPr lang="en-US" altLang="en-US"/>
              <a:pPr/>
              <a:t>9/21/2017</a:t>
            </a:fld>
            <a:endParaRPr lang="en-US" altLang="en-US"/>
          </a:p>
        </p:txBody>
      </p:sp>
      <p:sp>
        <p:nvSpPr>
          <p:cNvPr id="4"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384517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vi-V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Click to edit Master text styles</a:t>
            </a:r>
          </a:p>
        </p:txBody>
      </p:sp>
      <p:sp>
        <p:nvSpPr>
          <p:cNvPr id="5" name="Rectangle 97"/>
          <p:cNvSpPr>
            <a:spLocks noGrp="1" noChangeArrowheads="1"/>
          </p:cNvSpPr>
          <p:nvPr>
            <p:ph type="sldNum" sz="quarter" idx="10"/>
          </p:nvPr>
        </p:nvSpPr>
        <p:spPr>
          <a:ln/>
        </p:spPr>
        <p:txBody>
          <a:bodyPr/>
          <a:lstStyle>
            <a:lvl1pPr>
              <a:defRPr/>
            </a:lvl1pPr>
          </a:lstStyle>
          <a:p>
            <a:fld id="{1CA2C3D9-8800-294A-BD8A-C7905D076BCE}"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D3F17BC7-9F2A-4E4D-88FA-84D3BBB20336}" type="datetimeFigureOut">
              <a:rPr lang="en-US" altLang="en-US"/>
              <a:pPr/>
              <a:t>9/21/2017</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78302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vi-V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vi-VN" noProof="0"/>
              <a:t>Drag picture to placeholder or click icon to add</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Click to edit Master text styles</a:t>
            </a:r>
          </a:p>
        </p:txBody>
      </p:sp>
      <p:sp>
        <p:nvSpPr>
          <p:cNvPr id="5" name="Rectangle 97"/>
          <p:cNvSpPr>
            <a:spLocks noGrp="1" noChangeArrowheads="1"/>
          </p:cNvSpPr>
          <p:nvPr>
            <p:ph type="sldNum" sz="quarter" idx="10"/>
          </p:nvPr>
        </p:nvSpPr>
        <p:spPr>
          <a:ln/>
        </p:spPr>
        <p:txBody>
          <a:bodyPr/>
          <a:lstStyle>
            <a:lvl1pPr>
              <a:defRPr/>
            </a:lvl1pPr>
          </a:lstStyle>
          <a:p>
            <a:fld id="{F9D37616-2CF8-A341-99F5-3174F2F0420A}" type="slidenum">
              <a:rPr lang="en-US" altLang="en-US"/>
              <a:pPr/>
              <a:t>‹#›</a:t>
            </a:fld>
            <a:endParaRPr lang="en-US" altLang="en-US"/>
          </a:p>
        </p:txBody>
      </p:sp>
      <p:sp>
        <p:nvSpPr>
          <p:cNvPr id="6" name="Rectangle 102"/>
          <p:cNvSpPr>
            <a:spLocks noGrp="1" noChangeArrowheads="1"/>
          </p:cNvSpPr>
          <p:nvPr>
            <p:ph type="dt" sz="half" idx="11"/>
          </p:nvPr>
        </p:nvSpPr>
        <p:spPr>
          <a:ln/>
        </p:spPr>
        <p:txBody>
          <a:bodyPr/>
          <a:lstStyle>
            <a:lvl1pPr>
              <a:defRPr/>
            </a:lvl1pPr>
          </a:lstStyle>
          <a:p>
            <a:fld id="{01B4AF37-26E6-0843-ABC7-70D96F271517}" type="datetimeFigureOut">
              <a:rPr lang="en-US" altLang="en-US"/>
              <a:pPr/>
              <a:t>9/21/2017</a:t>
            </a:fld>
            <a:endParaRPr lang="en-US" altLang="en-US"/>
          </a:p>
        </p:txBody>
      </p:sp>
      <p:sp>
        <p:nvSpPr>
          <p:cNvPr id="7" name="Rectangle 103"/>
          <p:cNvSpPr>
            <a:spLocks noGrp="1" noChangeArrowheads="1"/>
          </p:cNvSpPr>
          <p:nvPr>
            <p:ph type="ftr" sz="quarter" idx="12"/>
          </p:nvPr>
        </p:nvSpPr>
        <p:spPr>
          <a:ln/>
        </p:spPr>
        <p:txBody>
          <a:bodyPr/>
          <a:lstStyle>
            <a:lvl1pPr>
              <a:defRPr/>
            </a:lvl1pPr>
          </a:lstStyle>
          <a:p>
            <a:endParaRPr lang="en-US" altLang="en-US"/>
          </a:p>
        </p:txBody>
      </p:sp>
    </p:spTree>
    <p:extLst>
      <p:ext uri="{BB962C8B-B14F-4D97-AF65-F5344CB8AC3E}">
        <p14:creationId xmlns:p14="http://schemas.microsoft.com/office/powerpoint/2010/main" val="123401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9" name="Rectangle 115"/>
          <p:cNvSpPr>
            <a:spLocks noChangeArrowheads="1"/>
          </p:cNvSpPr>
          <p:nvPr/>
        </p:nvSpPr>
        <p:spPr bwMode="ltGray">
          <a:xfrm>
            <a:off x="0" y="1"/>
            <a:ext cx="5327651" cy="4043363"/>
          </a:xfrm>
          <a:prstGeom prst="rect">
            <a:avLst/>
          </a:prstGeom>
          <a:gradFill rotWithShape="0">
            <a:gsLst>
              <a:gs pos="0">
                <a:schemeClr val="accent1">
                  <a:alpha val="50000"/>
                </a:schemeClr>
              </a:gs>
              <a:gs pos="100000">
                <a:schemeClr val="accent1">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0" name="Rectangle 56"/>
          <p:cNvSpPr>
            <a:spLocks noChangeArrowheads="1"/>
          </p:cNvSpPr>
          <p:nvPr/>
        </p:nvSpPr>
        <p:spPr bwMode="ltGray">
          <a:xfrm flipH="1">
            <a:off x="6762752" y="1"/>
            <a:ext cx="5429249" cy="4849813"/>
          </a:xfrm>
          <a:prstGeom prst="rect">
            <a:avLst/>
          </a:prstGeom>
          <a:gradFill rotWithShape="0">
            <a:gsLst>
              <a:gs pos="0">
                <a:schemeClr val="accent1">
                  <a:alpha val="70000"/>
                </a:schemeClr>
              </a:gs>
              <a:gs pos="100000">
                <a:schemeClr val="accent1">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1" name="Oval 57"/>
          <p:cNvSpPr>
            <a:spLocks noChangeArrowheads="1"/>
          </p:cNvSpPr>
          <p:nvPr/>
        </p:nvSpPr>
        <p:spPr bwMode="gray">
          <a:xfrm flipH="1">
            <a:off x="448734" y="246063"/>
            <a:ext cx="1380066" cy="1048165"/>
          </a:xfrm>
          <a:prstGeom prst="ellipse">
            <a:avLst/>
          </a:prstGeom>
          <a:gradFill rotWithShape="1">
            <a:gsLst>
              <a:gs pos="0">
                <a:schemeClr val="accent1">
                  <a:gamma/>
                  <a:tint val="63529"/>
                  <a:invGamma/>
                </a:schemeClr>
              </a:gs>
              <a:gs pos="100000">
                <a:schemeClr val="accent1">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34" name="Group 110"/>
          <p:cNvGrpSpPr>
            <a:grpSpLocks/>
          </p:cNvGrpSpPr>
          <p:nvPr/>
        </p:nvGrpSpPr>
        <p:grpSpPr bwMode="auto">
          <a:xfrm>
            <a:off x="539752" y="360363"/>
            <a:ext cx="1280632" cy="844355"/>
            <a:chOff x="255" y="227"/>
            <a:chExt cx="747" cy="667"/>
          </a:xfrm>
        </p:grpSpPr>
        <p:grpSp>
          <p:nvGrpSpPr>
            <p:cNvPr id="1083" name="Group 59"/>
            <p:cNvGrpSpPr>
              <a:grpSpLocks/>
            </p:cNvGrpSpPr>
            <p:nvPr userDrawn="1"/>
          </p:nvGrpSpPr>
          <p:grpSpPr bwMode="auto">
            <a:xfrm flipH="1">
              <a:off x="255" y="227"/>
              <a:ext cx="747" cy="667"/>
              <a:chOff x="204" y="754"/>
              <a:chExt cx="2250" cy="2009"/>
            </a:xfrm>
          </p:grpSpPr>
          <p:sp>
            <p:nvSpPr>
              <p:cNvPr id="1084" name="Oval 60"/>
              <p:cNvSpPr>
                <a:spLocks noChangeArrowheads="1"/>
              </p:cNvSpPr>
              <p:nvPr userDrawn="1"/>
            </p:nvSpPr>
            <p:spPr bwMode="gray">
              <a:xfrm>
                <a:off x="392" y="767"/>
                <a:ext cx="1969" cy="1996"/>
              </a:xfrm>
              <a:prstGeom prst="ellipse">
                <a:avLst/>
              </a:prstGeom>
              <a:noFill/>
              <a:ln w="952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5" name="Freeform 61"/>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 name="Freeform 62"/>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 name="Freeform 63"/>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8" name="Freeform 64"/>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9" name="Freeform 65"/>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0" name="Freeform 66"/>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1" name="Freeform 67"/>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2" name="Freeform 68"/>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3" name="Freeform 69"/>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4" name="Freeform 70"/>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5" name="Freeform 71"/>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6" name="Freeform 72"/>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7" name="Freeform 73"/>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8" name="Freeform 74"/>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9" name="Freeform 75"/>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0" name="Freeform 76"/>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1" name="Freeform 77"/>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2" name="Freeform 78"/>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3" name="Freeform 79"/>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4" name="Freeform 80"/>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5" name="Freeform 81"/>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6" name="Freeform 82"/>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7" name="Oval 83"/>
              <p:cNvSpPr>
                <a:spLocks noChangeArrowheads="1"/>
              </p:cNvSpPr>
              <p:nvPr userDrawn="1"/>
            </p:nvSpPr>
            <p:spPr bwMode="gray">
              <a:xfrm>
                <a:off x="1127" y="774"/>
                <a:ext cx="515" cy="112"/>
              </a:xfrm>
              <a:prstGeom prst="ellipse">
                <a:avLst/>
              </a:prstGeom>
              <a:noFill/>
              <a:ln w="952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8" name="Freeform 84"/>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9" name="Freeform 85"/>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 name="Group 86"/>
            <p:cNvGrpSpPr>
              <a:grpSpLocks/>
            </p:cNvGrpSpPr>
            <p:nvPr userDrawn="1"/>
          </p:nvGrpSpPr>
          <p:grpSpPr bwMode="auto">
            <a:xfrm flipH="1">
              <a:off x="286" y="248"/>
              <a:ext cx="521" cy="621"/>
              <a:chOff x="792" y="818"/>
              <a:chExt cx="1569" cy="1872"/>
            </a:xfrm>
          </p:grpSpPr>
          <p:sp>
            <p:nvSpPr>
              <p:cNvPr id="1111" name="Freeform 87"/>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solidFill>
              <a:ln>
                <a:noFill/>
              </a:ln>
              <a:effectLst>
                <a:outerShdw blurRad="63500" dist="127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2" name="Freeform 88"/>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3" name="Freeform 89"/>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4" name="Freeform 90"/>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5" name="Freeform 91"/>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6" name="Freeform 92"/>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sp>
            <p:nvSpPr>
              <p:cNvPr id="1117" name="Freeform 93"/>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outerShdw blurRad="63500" dist="38100" dir="5400000" algn="ctr" rotWithShape="0">
                  <a:srgbClr val="000000">
                    <a:alpha val="50000"/>
                  </a:srgbClr>
                </a:outerShdw>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Lst>
            </p:spPr>
            <p:txBody>
              <a:bodyPr wrap="none" anchor="ctr"/>
              <a:lstStyle/>
              <a:p>
                <a:endParaRPr lang="en-US"/>
              </a:p>
            </p:txBody>
          </p:sp>
        </p:grpSp>
      </p:grpSp>
      <p:grpSp>
        <p:nvGrpSpPr>
          <p:cNvPr id="1118" name="Group 94"/>
          <p:cNvGrpSpPr>
            <a:grpSpLocks/>
          </p:cNvGrpSpPr>
          <p:nvPr/>
        </p:nvGrpSpPr>
        <p:grpSpPr bwMode="auto">
          <a:xfrm flipH="1">
            <a:off x="810685" y="155575"/>
            <a:ext cx="952500" cy="1500188"/>
            <a:chOff x="676" y="615"/>
            <a:chExt cx="1497" cy="3143"/>
          </a:xfrm>
        </p:grpSpPr>
        <p:sp>
          <p:nvSpPr>
            <p:cNvPr id="1119" name="Freeform 95"/>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20" name="Freeform 96"/>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21" name="Rectangle 97"/>
          <p:cNvSpPr>
            <a:spLocks noGrp="1" noChangeArrowheads="1"/>
          </p:cNvSpPr>
          <p:nvPr>
            <p:ph type="sldNum" sz="quarter" idx="4"/>
          </p:nvPr>
        </p:nvSpPr>
        <p:spPr bwMode="gray">
          <a:xfrm>
            <a:off x="8737600" y="6492875"/>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2D6DD4B6-44C7-4542-9C8E-D6F204883762}" type="slidenum">
              <a:rPr lang="en-US" altLang="en-US"/>
              <a:pPr/>
              <a:t>‹#›</a:t>
            </a:fld>
            <a:endParaRPr lang="en-US" altLang="en-US"/>
          </a:p>
        </p:txBody>
      </p:sp>
      <p:sp>
        <p:nvSpPr>
          <p:cNvPr id="1126" name="Rectangle 102"/>
          <p:cNvSpPr>
            <a:spLocks noGrp="1" noChangeArrowheads="1"/>
          </p:cNvSpPr>
          <p:nvPr>
            <p:ph type="dt" sz="half" idx="2"/>
          </p:nvPr>
        </p:nvSpPr>
        <p:spPr bwMode="gray">
          <a:xfrm>
            <a:off x="609600" y="6492875"/>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C7C985EE-7642-C747-A6D6-202E81A6F0AE}" type="datetimeFigureOut">
              <a:rPr lang="en-US" altLang="en-US"/>
              <a:pPr/>
              <a:t>9/21/2017</a:t>
            </a:fld>
            <a:endParaRPr lang="en-US" altLang="en-US"/>
          </a:p>
        </p:txBody>
      </p:sp>
      <p:sp>
        <p:nvSpPr>
          <p:cNvPr id="1127" name="Rectangle 103"/>
          <p:cNvSpPr>
            <a:spLocks noGrp="1" noChangeArrowheads="1"/>
          </p:cNvSpPr>
          <p:nvPr>
            <p:ph type="ftr" sz="quarter" idx="3"/>
          </p:nvPr>
        </p:nvSpPr>
        <p:spPr bwMode="gray">
          <a:xfrm>
            <a:off x="4165600" y="6492875"/>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128" name="Freeform 104"/>
          <p:cNvSpPr>
            <a:spLocks/>
          </p:cNvSpPr>
          <p:nvPr/>
        </p:nvSpPr>
        <p:spPr bwMode="gray">
          <a:xfrm>
            <a:off x="275167" y="-3175"/>
            <a:ext cx="2734733" cy="2112963"/>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rgbClr val="FFFFFF">
              <a:alpha val="8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29" name="Freeform 105"/>
          <p:cNvSpPr>
            <a:spLocks/>
          </p:cNvSpPr>
          <p:nvPr/>
        </p:nvSpPr>
        <p:spPr bwMode="gray">
          <a:xfrm>
            <a:off x="0" y="0"/>
            <a:ext cx="3541184" cy="2522538"/>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47000"/>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130" name="Rectangle 106"/>
          <p:cNvSpPr>
            <a:spLocks noGrp="1" noChangeArrowheads="1"/>
          </p:cNvSpPr>
          <p:nvPr>
            <p:ph type="body" idx="1"/>
          </p:nvPr>
        </p:nvSpPr>
        <p:spPr bwMode="gray">
          <a:xfrm>
            <a:off x="514351" y="16621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vi-VN" altLang="en-US"/>
              <a:t>Click to edit Master text styles</a:t>
            </a:r>
          </a:p>
          <a:p>
            <a:pPr lvl="1"/>
            <a:r>
              <a:rPr lang="vi-VN" altLang="en-US"/>
              <a:t>Second level</a:t>
            </a:r>
          </a:p>
          <a:p>
            <a:pPr lvl="2"/>
            <a:r>
              <a:rPr lang="vi-VN" altLang="en-US"/>
              <a:t>Third level</a:t>
            </a:r>
          </a:p>
          <a:p>
            <a:pPr lvl="3"/>
            <a:r>
              <a:rPr lang="vi-VN" altLang="en-US"/>
              <a:t>Fourth level</a:t>
            </a:r>
          </a:p>
          <a:p>
            <a:pPr lvl="4"/>
            <a:r>
              <a:rPr lang="vi-VN" altLang="en-US"/>
              <a:t>Fifth level</a:t>
            </a:r>
            <a:endParaRPr lang="en-US" altLang="en-US"/>
          </a:p>
        </p:txBody>
      </p:sp>
      <p:sp>
        <p:nvSpPr>
          <p:cNvPr id="1131" name="Rectangle 107"/>
          <p:cNvSpPr>
            <a:spLocks noGrp="1" noChangeArrowheads="1"/>
          </p:cNvSpPr>
          <p:nvPr>
            <p:ph type="title"/>
          </p:nvPr>
        </p:nvSpPr>
        <p:spPr bwMode="black">
          <a:xfrm>
            <a:off x="1967677" y="116632"/>
            <a:ext cx="996097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vi-VN" altLang="en-US"/>
              <a:t>Click to edit Master title style</a:t>
            </a:r>
            <a:endParaRPr lang="en-US" altLang="en-US"/>
          </a:p>
        </p:txBody>
      </p:sp>
      <p:sp>
        <p:nvSpPr>
          <p:cNvPr id="1132" name="Freeform 108"/>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
        <p:nvSpPr>
          <p:cNvPr id="1133" name="Freeform 109"/>
          <p:cNvSpPr>
            <a:spLocks/>
          </p:cNvSpPr>
          <p:nvPr/>
        </p:nvSpPr>
        <p:spPr bwMode="ltGray">
          <a:xfrm>
            <a:off x="-50800" y="0"/>
            <a:ext cx="660400" cy="1290638"/>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bg1">
                  <a:alpha val="39000"/>
                </a:schemeClr>
              </a:gs>
              <a:gs pos="100000">
                <a:schemeClr val="bg1">
                  <a:gamma/>
                  <a:tint val="0"/>
                  <a:invGamma/>
                  <a:alpha val="60001"/>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5" r:id="rId1"/>
    <p:sldLayoutId id="2147483687" r:id="rId2"/>
    <p:sldLayoutId id="2147483686" r:id="rId3"/>
    <p:sldLayoutId id="2147483685" r:id="rId4"/>
    <p:sldLayoutId id="2147483684" r:id="rId5"/>
    <p:sldLayoutId id="2147483683" r:id="rId6"/>
    <p:sldLayoutId id="2147483682" r:id="rId7"/>
    <p:sldLayoutId id="2147483681" r:id="rId8"/>
    <p:sldLayoutId id="2147483680" r:id="rId9"/>
    <p:sldLayoutId id="2147483679" r:id="rId10"/>
    <p:sldLayoutId id="2147483678" r:id="rId11"/>
    <p:sldLayoutId id="2147483677" r:id="rId12"/>
    <p:sldLayoutId id="2147483676" r:id="rId13"/>
    <p:sldLayoutId id="2147483675" r:id="rId14"/>
    <p:sldLayoutId id="2147483674" r:id="rId15"/>
  </p:sldLayoutIdLst>
  <p:txStyles>
    <p:titleStyle>
      <a:lvl1pPr algn="l" rtl="0" eaLnBrk="1" fontAlgn="base" hangingPunct="1">
        <a:spcBef>
          <a:spcPct val="0"/>
        </a:spcBef>
        <a:spcAft>
          <a:spcPct val="0"/>
        </a:spcAft>
        <a:defRPr sz="4000" b="1">
          <a:solidFill>
            <a:schemeClr val="tx2"/>
          </a:solidFill>
          <a:latin typeface="+mj-lt"/>
          <a:ea typeface="Arial" charset="0"/>
          <a:cs typeface="+mj-cs"/>
        </a:defRPr>
      </a:lvl1pPr>
      <a:lvl2pPr algn="ctr" rtl="0" eaLnBrk="1" fontAlgn="base" hangingPunct="1">
        <a:spcBef>
          <a:spcPct val="0"/>
        </a:spcBef>
        <a:spcAft>
          <a:spcPct val="0"/>
        </a:spcAft>
        <a:defRPr sz="4000" b="1">
          <a:solidFill>
            <a:schemeClr val="tx2"/>
          </a:solidFill>
          <a:latin typeface="Arial" charset="0"/>
          <a:ea typeface="Arial" charset="0"/>
          <a:cs typeface="Arial" charset="0"/>
        </a:defRPr>
      </a:lvl2pPr>
      <a:lvl3pPr algn="ctr" rtl="0" eaLnBrk="1" fontAlgn="base" hangingPunct="1">
        <a:spcBef>
          <a:spcPct val="0"/>
        </a:spcBef>
        <a:spcAft>
          <a:spcPct val="0"/>
        </a:spcAft>
        <a:defRPr sz="4000" b="1">
          <a:solidFill>
            <a:schemeClr val="tx2"/>
          </a:solidFill>
          <a:latin typeface="Arial" charset="0"/>
          <a:ea typeface="Arial" charset="0"/>
          <a:cs typeface="Arial" charset="0"/>
        </a:defRPr>
      </a:lvl3pPr>
      <a:lvl4pPr algn="ctr" rtl="0" eaLnBrk="1" fontAlgn="base" hangingPunct="1">
        <a:spcBef>
          <a:spcPct val="0"/>
        </a:spcBef>
        <a:spcAft>
          <a:spcPct val="0"/>
        </a:spcAft>
        <a:defRPr sz="4000" b="1">
          <a:solidFill>
            <a:schemeClr val="tx2"/>
          </a:solidFill>
          <a:latin typeface="Arial" charset="0"/>
          <a:ea typeface="Arial" charset="0"/>
          <a:cs typeface="Arial" charset="0"/>
        </a:defRPr>
      </a:lvl4pPr>
      <a:lvl5pPr algn="ctr" rtl="0" eaLnBrk="1" fontAlgn="base" hangingPunct="1">
        <a:spcBef>
          <a:spcPct val="0"/>
        </a:spcBef>
        <a:spcAft>
          <a:spcPct val="0"/>
        </a:spcAft>
        <a:defRPr sz="4000" b="1">
          <a:solidFill>
            <a:schemeClr val="tx2"/>
          </a:solidFill>
          <a:latin typeface="Arial" charset="0"/>
          <a:ea typeface="Arial" charset="0"/>
          <a:cs typeface="Arial" charset="0"/>
        </a:defRPr>
      </a:lvl5pPr>
      <a:lvl6pPr marL="457200" algn="l" rtl="0" eaLnBrk="1" fontAlgn="base" hangingPunct="1">
        <a:spcBef>
          <a:spcPct val="0"/>
        </a:spcBef>
        <a:spcAft>
          <a:spcPct val="0"/>
        </a:spcAft>
        <a:defRPr sz="4000" b="1">
          <a:solidFill>
            <a:schemeClr val="tx2"/>
          </a:solidFill>
          <a:latin typeface="Arial" charset="0"/>
          <a:cs typeface="Arial" charset="0"/>
        </a:defRPr>
      </a:lvl6pPr>
      <a:lvl7pPr marL="914400" algn="l" rtl="0" eaLnBrk="1" fontAlgn="base" hangingPunct="1">
        <a:spcBef>
          <a:spcPct val="0"/>
        </a:spcBef>
        <a:spcAft>
          <a:spcPct val="0"/>
        </a:spcAft>
        <a:defRPr sz="4000" b="1">
          <a:solidFill>
            <a:schemeClr val="tx2"/>
          </a:solidFill>
          <a:latin typeface="Arial" charset="0"/>
          <a:cs typeface="Arial" charset="0"/>
        </a:defRPr>
      </a:lvl7pPr>
      <a:lvl8pPr marL="1371600" algn="l" rtl="0" eaLnBrk="1" fontAlgn="base" hangingPunct="1">
        <a:spcBef>
          <a:spcPct val="0"/>
        </a:spcBef>
        <a:spcAft>
          <a:spcPct val="0"/>
        </a:spcAft>
        <a:defRPr sz="4000" b="1">
          <a:solidFill>
            <a:schemeClr val="tx2"/>
          </a:solidFill>
          <a:latin typeface="Arial" charset="0"/>
          <a:cs typeface="Arial" charset="0"/>
        </a:defRPr>
      </a:lvl8pPr>
      <a:lvl9pPr marL="1828800" algn="l" rtl="0" eaLnBrk="1" fontAlgn="base" hangingPunct="1">
        <a:spcBef>
          <a:spcPct val="0"/>
        </a:spcBef>
        <a:spcAft>
          <a:spcPct val="0"/>
        </a:spcAft>
        <a:defRPr sz="4000" b="1">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Arial" charset="0"/>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ChangeArrowheads="1"/>
          </p:cNvSpPr>
          <p:nvPr/>
        </p:nvSpPr>
        <p:spPr bwMode="ltGray">
          <a:xfrm>
            <a:off x="0" y="1"/>
            <a:ext cx="5327651" cy="4043363"/>
          </a:xfrm>
          <a:prstGeom prst="rect">
            <a:avLst/>
          </a:prstGeom>
          <a:gradFill rotWithShape="0">
            <a:gsLst>
              <a:gs pos="0">
                <a:schemeClr val="accent1">
                  <a:alpha val="50000"/>
                </a:schemeClr>
              </a:gs>
              <a:gs pos="100000">
                <a:schemeClr val="accent1">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5651" name="Rectangle 3"/>
          <p:cNvSpPr>
            <a:spLocks noChangeArrowheads="1"/>
          </p:cNvSpPr>
          <p:nvPr/>
        </p:nvSpPr>
        <p:spPr bwMode="ltGray">
          <a:xfrm flipH="1">
            <a:off x="6045200" y="0"/>
            <a:ext cx="6146800" cy="5272088"/>
          </a:xfrm>
          <a:prstGeom prst="rect">
            <a:avLst/>
          </a:prstGeom>
          <a:gradFill rotWithShape="0">
            <a:gsLst>
              <a:gs pos="0">
                <a:schemeClr val="accent1">
                  <a:alpha val="70000"/>
                </a:schemeClr>
              </a:gs>
              <a:gs pos="100000">
                <a:schemeClr val="accent1">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5695" name="Freeform 47"/>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nvGrpSpPr>
          <p:cNvPr id="155706" name="Group 58"/>
          <p:cNvGrpSpPr>
            <a:grpSpLocks/>
          </p:cNvGrpSpPr>
          <p:nvPr userDrawn="1"/>
        </p:nvGrpSpPr>
        <p:grpSpPr bwMode="auto">
          <a:xfrm>
            <a:off x="-50800" y="-3175"/>
            <a:ext cx="3073400" cy="2160588"/>
            <a:chOff x="-24" y="-2"/>
            <a:chExt cx="1695" cy="1589"/>
          </a:xfrm>
        </p:grpSpPr>
        <p:sp>
          <p:nvSpPr>
            <p:cNvPr id="155652" name="Oval 4"/>
            <p:cNvSpPr>
              <a:spLocks noChangeArrowheads="1"/>
            </p:cNvSpPr>
            <p:nvPr/>
          </p:nvSpPr>
          <p:spPr bwMode="gray">
            <a:xfrm flipH="1">
              <a:off x="219" y="152"/>
              <a:ext cx="805" cy="828"/>
            </a:xfrm>
            <a:prstGeom prst="ellipse">
              <a:avLst/>
            </a:prstGeom>
            <a:gradFill rotWithShape="1">
              <a:gsLst>
                <a:gs pos="0">
                  <a:schemeClr val="accent1">
                    <a:gamma/>
                    <a:tint val="60784"/>
                    <a:invGamma/>
                  </a:schemeClr>
                </a:gs>
                <a:gs pos="100000">
                  <a:schemeClr val="accent1">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55653" name="Group 5"/>
            <p:cNvGrpSpPr>
              <a:grpSpLocks/>
            </p:cNvGrpSpPr>
            <p:nvPr/>
          </p:nvGrpSpPr>
          <p:grpSpPr bwMode="auto">
            <a:xfrm>
              <a:off x="269" y="227"/>
              <a:ext cx="747" cy="667"/>
              <a:chOff x="255" y="227"/>
              <a:chExt cx="747" cy="667"/>
            </a:xfrm>
          </p:grpSpPr>
          <p:grpSp>
            <p:nvGrpSpPr>
              <p:cNvPr id="155654" name="Group 6"/>
              <p:cNvGrpSpPr>
                <a:grpSpLocks/>
              </p:cNvGrpSpPr>
              <p:nvPr/>
            </p:nvGrpSpPr>
            <p:grpSpPr bwMode="auto">
              <a:xfrm flipH="1">
                <a:off x="255" y="227"/>
                <a:ext cx="747" cy="667"/>
                <a:chOff x="204" y="754"/>
                <a:chExt cx="2250" cy="2009"/>
              </a:xfrm>
            </p:grpSpPr>
            <p:sp>
              <p:nvSpPr>
                <p:cNvPr id="155655" name="Oval 7"/>
                <p:cNvSpPr>
                  <a:spLocks noChangeArrowheads="1"/>
                </p:cNvSpPr>
                <p:nvPr userDrawn="1"/>
              </p:nvSpPr>
              <p:spPr bwMode="gray">
                <a:xfrm>
                  <a:off x="392" y="767"/>
                  <a:ext cx="1969" cy="1996"/>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5656" name="Freeform 8"/>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57" name="Freeform 9"/>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58" name="Freeform 10"/>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59" name="Freeform 11"/>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0" name="Freeform 12"/>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1" name="Freeform 13"/>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2" name="Freeform 14"/>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3" name="Freeform 15"/>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4" name="Freeform 16"/>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5" name="Freeform 17"/>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6" name="Freeform 18"/>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7" name="Freeform 19"/>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8" name="Freeform 20"/>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69" name="Freeform 21"/>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0" name="Freeform 22"/>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1" name="Freeform 23"/>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2" name="Freeform 24"/>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3" name="Freeform 25"/>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4" name="Freeform 26"/>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5" name="Freeform 27"/>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6" name="Freeform 28"/>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7" name="Freeform 29"/>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78" name="Oval 30"/>
                <p:cNvSpPr>
                  <a:spLocks noChangeArrowheads="1"/>
                </p:cNvSpPr>
                <p:nvPr userDrawn="1"/>
              </p:nvSpPr>
              <p:spPr bwMode="gray">
                <a:xfrm>
                  <a:off x="1127" y="774"/>
                  <a:ext cx="515" cy="112"/>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5679" name="Freeform 31"/>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80" name="Freeform 32"/>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55681" name="Group 33"/>
              <p:cNvGrpSpPr>
                <a:grpSpLocks/>
              </p:cNvGrpSpPr>
              <p:nvPr userDrawn="1"/>
            </p:nvGrpSpPr>
            <p:grpSpPr bwMode="auto">
              <a:xfrm flipH="1">
                <a:off x="286" y="248"/>
                <a:ext cx="521" cy="621"/>
                <a:chOff x="792" y="818"/>
                <a:chExt cx="1569" cy="1872"/>
              </a:xfrm>
            </p:grpSpPr>
            <p:sp>
              <p:nvSpPr>
                <p:cNvPr id="155682" name="Freeform 34"/>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12700" dir="5400000" algn="ctr" rotWithShape="0">
                          <a:srgbClr val="000000">
                            <a:alpha val="50000"/>
                          </a:srgbClr>
                        </a:outerShdw>
                      </a:effectLst>
                    </a14:hiddenEffects>
                  </a:ext>
                </a:extLst>
              </p:spPr>
              <p:txBody>
                <a:bodyPr wrap="none" anchor="ctr"/>
                <a:lstStyle/>
                <a:p>
                  <a:endParaRPr lang="en-US"/>
                </a:p>
              </p:txBody>
            </p:sp>
            <p:sp>
              <p:nvSpPr>
                <p:cNvPr id="155683" name="Freeform 35"/>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4" name="Freeform 36"/>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5" name="Freeform 37"/>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6" name="Freeform 38"/>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7" name="Freeform 39"/>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55688" name="Freeform 40"/>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grpSp>
        </p:grpSp>
        <p:grpSp>
          <p:nvGrpSpPr>
            <p:cNvPr id="155689" name="Group 41"/>
            <p:cNvGrpSpPr>
              <a:grpSpLocks/>
            </p:cNvGrpSpPr>
            <p:nvPr/>
          </p:nvGrpSpPr>
          <p:grpSpPr bwMode="auto">
            <a:xfrm flipH="1">
              <a:off x="383" y="98"/>
              <a:ext cx="450" cy="945"/>
              <a:chOff x="676" y="615"/>
              <a:chExt cx="1497" cy="3143"/>
            </a:xfrm>
          </p:grpSpPr>
          <p:sp>
            <p:nvSpPr>
              <p:cNvPr id="155690" name="Freeform 42"/>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91" name="Freeform 43"/>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55692" name="Freeform 44"/>
            <p:cNvSpPr>
              <a:spLocks/>
            </p:cNvSpPr>
            <p:nvPr/>
          </p:nvSpPr>
          <p:spPr bwMode="gray">
            <a:xfrm>
              <a:off x="130" y="-2"/>
              <a:ext cx="1292" cy="1331"/>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chemeClr val="bg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5693" name="Freeform 45"/>
            <p:cNvSpPr>
              <a:spLocks/>
            </p:cNvSpPr>
            <p:nvPr/>
          </p:nvSpPr>
          <p:spPr bwMode="gray">
            <a:xfrm>
              <a:off x="-2" y="-2"/>
              <a:ext cx="1673" cy="1589"/>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55696" name="Freeform 48"/>
            <p:cNvSpPr>
              <a:spLocks/>
            </p:cNvSpPr>
            <p:nvPr/>
          </p:nvSpPr>
          <p:spPr bwMode="ltGray">
            <a:xfrm>
              <a:off x="-24" y="0"/>
              <a:ext cx="312" cy="813"/>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accent1">
                    <a:alpha val="19000"/>
                  </a:schemeClr>
                </a:gs>
                <a:gs pos="100000">
                  <a:schemeClr val="accent1">
                    <a:gamma/>
                    <a:tint val="0"/>
                    <a:invGamma/>
                    <a:alpha val="39999"/>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155697" name="Group 49"/>
          <p:cNvGrpSpPr>
            <a:grpSpLocks/>
          </p:cNvGrpSpPr>
          <p:nvPr/>
        </p:nvGrpSpPr>
        <p:grpSpPr bwMode="auto">
          <a:xfrm>
            <a:off x="258234" y="6070601"/>
            <a:ext cx="1587500" cy="430213"/>
            <a:chOff x="146" y="3540"/>
            <a:chExt cx="2134" cy="632"/>
          </a:xfrm>
        </p:grpSpPr>
        <p:sp>
          <p:nvSpPr>
            <p:cNvPr id="155698" name="AutoShape 50"/>
            <p:cNvSpPr>
              <a:spLocks noChangeArrowheads="1"/>
            </p:cNvSpPr>
            <p:nvPr userDrawn="1"/>
          </p:nvSpPr>
          <p:spPr bwMode="auto">
            <a:xfrm>
              <a:off x="146" y="3540"/>
              <a:ext cx="634" cy="632"/>
            </a:xfrm>
            <a:prstGeom prst="rightArrow">
              <a:avLst>
                <a:gd name="adj1" fmla="val 56333"/>
                <a:gd name="adj2" fmla="val 99211"/>
              </a:avLst>
            </a:prstGeom>
            <a:solidFill>
              <a:schemeClr val="accent1">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sp>
          <p:nvSpPr>
            <p:cNvPr id="155699" name="AutoShape 51"/>
            <p:cNvSpPr>
              <a:spLocks noChangeArrowheads="1"/>
            </p:cNvSpPr>
            <p:nvPr userDrawn="1"/>
          </p:nvSpPr>
          <p:spPr bwMode="auto">
            <a:xfrm>
              <a:off x="896" y="3540"/>
              <a:ext cx="634" cy="632"/>
            </a:xfrm>
            <a:prstGeom prst="rightArrow">
              <a:avLst>
                <a:gd name="adj1" fmla="val 47787"/>
                <a:gd name="adj2" fmla="val 100316"/>
              </a:avLst>
            </a:prstGeom>
            <a:solidFill>
              <a:schemeClr val="accent1">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sp>
          <p:nvSpPr>
            <p:cNvPr id="155700" name="AutoShape 52"/>
            <p:cNvSpPr>
              <a:spLocks noChangeArrowheads="1"/>
            </p:cNvSpPr>
            <p:nvPr userDrawn="1"/>
          </p:nvSpPr>
          <p:spPr bwMode="auto">
            <a:xfrm>
              <a:off x="1646" y="3540"/>
              <a:ext cx="634" cy="632"/>
            </a:xfrm>
            <a:prstGeom prst="rightArrow">
              <a:avLst>
                <a:gd name="adj1" fmla="val 50000"/>
                <a:gd name="adj2" fmla="val 100316"/>
              </a:avLst>
            </a:prstGeom>
            <a:solidFill>
              <a:schemeClr val="accent1">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grpSp>
      <p:sp>
        <p:nvSpPr>
          <p:cNvPr id="155701" name="Rectangle 53"/>
          <p:cNvSpPr>
            <a:spLocks noChangeArrowheads="1"/>
          </p:cNvSpPr>
          <p:nvPr/>
        </p:nvSpPr>
        <p:spPr bwMode="auto">
          <a:xfrm>
            <a:off x="0" y="6667500"/>
            <a:ext cx="12192000" cy="1905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1">
                      <a:gamma/>
                      <a:shade val="60000"/>
                      <a:invGamma/>
                      <a:alpha val="74998"/>
                    </a:schemeClr>
                  </a:outerShdw>
                </a:effectLst>
              </a14:hiddenEffects>
            </a:ext>
          </a:extLst>
        </p:spPr>
        <p:txBody>
          <a:bodyPr wrap="none" anchor="ctr"/>
          <a:lstStyle/>
          <a:p>
            <a:endParaRPr lang="en-US"/>
          </a:p>
        </p:txBody>
      </p:sp>
      <p:sp>
        <p:nvSpPr>
          <p:cNvPr id="155702" name="Rectangle 54"/>
          <p:cNvSpPr>
            <a:spLocks noGrp="1" noChangeArrowheads="1"/>
          </p:cNvSpPr>
          <p:nvPr>
            <p:ph type="sldNum" sz="quarter" idx="4"/>
          </p:nvPr>
        </p:nvSpPr>
        <p:spPr bwMode="gray">
          <a:xfrm>
            <a:off x="8737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3BEF2B8C-66B3-014C-85CE-BA72A3E75AD5}" type="slidenum">
              <a:rPr lang="en-US" altLang="en-US"/>
              <a:pPr/>
              <a:t>‹#›</a:t>
            </a:fld>
            <a:endParaRPr lang="en-US" altLang="en-US"/>
          </a:p>
        </p:txBody>
      </p:sp>
      <p:sp>
        <p:nvSpPr>
          <p:cNvPr id="155703" name="Rectangle 55"/>
          <p:cNvSpPr>
            <a:spLocks noGrp="1" noChangeArrowheads="1"/>
          </p:cNvSpPr>
          <p:nvPr>
            <p:ph type="dt" sz="half" idx="2"/>
          </p:nvPr>
        </p:nvSpPr>
        <p:spPr bwMode="gray">
          <a:xfrm>
            <a:off x="609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2556C238-EC8C-D047-AC21-510CCCE6C785}" type="datetimeFigureOut">
              <a:rPr lang="en-US" altLang="en-US"/>
              <a:pPr/>
              <a:t>9/21/2017</a:t>
            </a:fld>
            <a:endParaRPr lang="en-US" altLang="en-US"/>
          </a:p>
        </p:txBody>
      </p:sp>
      <p:sp>
        <p:nvSpPr>
          <p:cNvPr id="155704" name="Rectangle 56"/>
          <p:cNvSpPr>
            <a:spLocks noGrp="1" noChangeArrowheads="1"/>
          </p:cNvSpPr>
          <p:nvPr>
            <p:ph type="ftr" sz="quarter" idx="3"/>
          </p:nvPr>
        </p:nvSpPr>
        <p:spPr bwMode="gray">
          <a:xfrm>
            <a:off x="4165600" y="6424613"/>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55705" name="Rectangle 57"/>
          <p:cNvSpPr>
            <a:spLocks noGrp="1" noChangeArrowheads="1"/>
          </p:cNvSpPr>
          <p:nvPr>
            <p:ph type="title"/>
          </p:nvPr>
        </p:nvSpPr>
        <p:spPr bwMode="black">
          <a:xfrm>
            <a:off x="2152651" y="241300"/>
            <a:ext cx="9385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5694" name="Rectangle 46"/>
          <p:cNvSpPr>
            <a:spLocks noGrp="1" noChangeArrowheads="1"/>
          </p:cNvSpPr>
          <p:nvPr>
            <p:ph type="body" idx="1"/>
          </p:nvPr>
        </p:nvSpPr>
        <p:spPr bwMode="gray">
          <a:xfrm>
            <a:off x="615951" y="16240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73"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fontAlgn="base">
        <a:spcBef>
          <a:spcPct val="0"/>
        </a:spcBef>
        <a:spcAft>
          <a:spcPct val="0"/>
        </a:spcAft>
        <a:defRPr sz="4000" b="1" kern="1200">
          <a:solidFill>
            <a:schemeClr val="accent1"/>
          </a:solidFill>
          <a:latin typeface="+mj-lt"/>
          <a:ea typeface="+mj-ea"/>
          <a:cs typeface="+mj-cs"/>
        </a:defRPr>
      </a:lvl1pPr>
      <a:lvl2pPr algn="ctr" rtl="0" fontAlgn="base">
        <a:spcBef>
          <a:spcPct val="0"/>
        </a:spcBef>
        <a:spcAft>
          <a:spcPct val="0"/>
        </a:spcAft>
        <a:defRPr sz="4000" b="1">
          <a:solidFill>
            <a:schemeClr val="accent1"/>
          </a:solidFill>
          <a:latin typeface="Arial" charset="0"/>
          <a:ea typeface="Arial" charset="0"/>
          <a:cs typeface="Arial" charset="0"/>
        </a:defRPr>
      </a:lvl2pPr>
      <a:lvl3pPr algn="ctr" rtl="0" fontAlgn="base">
        <a:spcBef>
          <a:spcPct val="0"/>
        </a:spcBef>
        <a:spcAft>
          <a:spcPct val="0"/>
        </a:spcAft>
        <a:defRPr sz="4000" b="1">
          <a:solidFill>
            <a:schemeClr val="accent1"/>
          </a:solidFill>
          <a:latin typeface="Arial" charset="0"/>
          <a:ea typeface="Arial" charset="0"/>
          <a:cs typeface="Arial" charset="0"/>
        </a:defRPr>
      </a:lvl3pPr>
      <a:lvl4pPr algn="ctr" rtl="0" fontAlgn="base">
        <a:spcBef>
          <a:spcPct val="0"/>
        </a:spcBef>
        <a:spcAft>
          <a:spcPct val="0"/>
        </a:spcAft>
        <a:defRPr sz="4000" b="1">
          <a:solidFill>
            <a:schemeClr val="accent1"/>
          </a:solidFill>
          <a:latin typeface="Arial" charset="0"/>
          <a:ea typeface="Arial" charset="0"/>
          <a:cs typeface="Arial" charset="0"/>
        </a:defRPr>
      </a:lvl4pPr>
      <a:lvl5pPr algn="ctr" rtl="0" fontAlgn="base">
        <a:spcBef>
          <a:spcPct val="0"/>
        </a:spcBef>
        <a:spcAft>
          <a:spcPct val="0"/>
        </a:spcAft>
        <a:defRPr sz="4000" b="1">
          <a:solidFill>
            <a:schemeClr val="accent1"/>
          </a:solidFill>
          <a:latin typeface="Arial" charset="0"/>
          <a:ea typeface="Arial" charset="0"/>
          <a:cs typeface="Arial" charset="0"/>
        </a:defRPr>
      </a:lvl5pPr>
      <a:lvl6pPr marL="457200" algn="ctr" rtl="0" fontAlgn="base">
        <a:spcBef>
          <a:spcPct val="0"/>
        </a:spcBef>
        <a:spcAft>
          <a:spcPct val="0"/>
        </a:spcAft>
        <a:defRPr sz="4000" b="1">
          <a:solidFill>
            <a:schemeClr val="accent1"/>
          </a:solidFill>
          <a:latin typeface="Arial" charset="0"/>
          <a:ea typeface="Arial" charset="0"/>
          <a:cs typeface="Arial" charset="0"/>
        </a:defRPr>
      </a:lvl6pPr>
      <a:lvl7pPr marL="914400" algn="ctr" rtl="0" fontAlgn="base">
        <a:spcBef>
          <a:spcPct val="0"/>
        </a:spcBef>
        <a:spcAft>
          <a:spcPct val="0"/>
        </a:spcAft>
        <a:defRPr sz="4000" b="1">
          <a:solidFill>
            <a:schemeClr val="accent1"/>
          </a:solidFill>
          <a:latin typeface="Arial" charset="0"/>
          <a:ea typeface="Arial" charset="0"/>
          <a:cs typeface="Arial" charset="0"/>
        </a:defRPr>
      </a:lvl7pPr>
      <a:lvl8pPr marL="1371600" algn="ctr" rtl="0" fontAlgn="base">
        <a:spcBef>
          <a:spcPct val="0"/>
        </a:spcBef>
        <a:spcAft>
          <a:spcPct val="0"/>
        </a:spcAft>
        <a:defRPr sz="4000" b="1">
          <a:solidFill>
            <a:schemeClr val="accent1"/>
          </a:solidFill>
          <a:latin typeface="Arial" charset="0"/>
          <a:ea typeface="Arial" charset="0"/>
          <a:cs typeface="Arial" charset="0"/>
        </a:defRPr>
      </a:lvl8pPr>
      <a:lvl9pPr marL="1828800" algn="ctr" rtl="0" fontAlgn="base">
        <a:spcBef>
          <a:spcPct val="0"/>
        </a:spcBef>
        <a:spcAft>
          <a:spcPct val="0"/>
        </a:spcAft>
        <a:defRPr sz="4000" b="1">
          <a:solidFill>
            <a:schemeClr val="accent1"/>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5595" name="Rectangle 59"/>
          <p:cNvSpPr>
            <a:spLocks noChangeArrowheads="1"/>
          </p:cNvSpPr>
          <p:nvPr/>
        </p:nvSpPr>
        <p:spPr bwMode="ltGray">
          <a:xfrm>
            <a:off x="0" y="1"/>
            <a:ext cx="5327651" cy="4043363"/>
          </a:xfrm>
          <a:prstGeom prst="rect">
            <a:avLst/>
          </a:prstGeom>
          <a:gradFill rotWithShape="0">
            <a:gsLst>
              <a:gs pos="0">
                <a:schemeClr val="accent2">
                  <a:alpha val="50000"/>
                </a:schemeClr>
              </a:gs>
              <a:gs pos="100000">
                <a:schemeClr val="accent2">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96" name="Rectangle 60"/>
          <p:cNvSpPr>
            <a:spLocks noChangeArrowheads="1"/>
          </p:cNvSpPr>
          <p:nvPr/>
        </p:nvSpPr>
        <p:spPr bwMode="ltGray">
          <a:xfrm flipH="1">
            <a:off x="6045200" y="0"/>
            <a:ext cx="6146800" cy="5272088"/>
          </a:xfrm>
          <a:prstGeom prst="rect">
            <a:avLst/>
          </a:prstGeom>
          <a:gradFill rotWithShape="0">
            <a:gsLst>
              <a:gs pos="0">
                <a:schemeClr val="accent2">
                  <a:alpha val="70000"/>
                </a:schemeClr>
              </a:gs>
              <a:gs pos="100000">
                <a:schemeClr val="accent2">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86" name="Freeform 50"/>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nvGrpSpPr>
          <p:cNvPr id="65597" name="Group 61"/>
          <p:cNvGrpSpPr>
            <a:grpSpLocks/>
          </p:cNvGrpSpPr>
          <p:nvPr userDrawn="1"/>
        </p:nvGrpSpPr>
        <p:grpSpPr bwMode="auto">
          <a:xfrm>
            <a:off x="-50800" y="-3175"/>
            <a:ext cx="3073400" cy="2160588"/>
            <a:chOff x="-24" y="-2"/>
            <a:chExt cx="1695" cy="1589"/>
          </a:xfrm>
        </p:grpSpPr>
        <p:sp>
          <p:nvSpPr>
            <p:cNvPr id="65539" name="Oval 3"/>
            <p:cNvSpPr>
              <a:spLocks noChangeArrowheads="1"/>
            </p:cNvSpPr>
            <p:nvPr/>
          </p:nvSpPr>
          <p:spPr bwMode="gray">
            <a:xfrm flipH="1">
              <a:off x="219" y="152"/>
              <a:ext cx="805" cy="828"/>
            </a:xfrm>
            <a:prstGeom prst="ellipse">
              <a:avLst/>
            </a:prstGeom>
            <a:gradFill rotWithShape="1">
              <a:gsLst>
                <a:gs pos="0">
                  <a:schemeClr val="accent2">
                    <a:gamma/>
                    <a:tint val="54118"/>
                    <a:invGamma/>
                  </a:schemeClr>
                </a:gs>
                <a:gs pos="100000">
                  <a:schemeClr val="accent2">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5592" name="Group 56"/>
            <p:cNvGrpSpPr>
              <a:grpSpLocks/>
            </p:cNvGrpSpPr>
            <p:nvPr/>
          </p:nvGrpSpPr>
          <p:grpSpPr bwMode="auto">
            <a:xfrm>
              <a:off x="269" y="227"/>
              <a:ext cx="747" cy="667"/>
              <a:chOff x="255" y="227"/>
              <a:chExt cx="747" cy="667"/>
            </a:xfrm>
          </p:grpSpPr>
          <p:grpSp>
            <p:nvGrpSpPr>
              <p:cNvPr id="65541" name="Group 5"/>
              <p:cNvGrpSpPr>
                <a:grpSpLocks/>
              </p:cNvGrpSpPr>
              <p:nvPr/>
            </p:nvGrpSpPr>
            <p:grpSpPr bwMode="auto">
              <a:xfrm flipH="1">
                <a:off x="255" y="227"/>
                <a:ext cx="747" cy="667"/>
                <a:chOff x="204" y="754"/>
                <a:chExt cx="2250" cy="2009"/>
              </a:xfrm>
            </p:grpSpPr>
            <p:sp>
              <p:nvSpPr>
                <p:cNvPr id="65542" name="Oval 6"/>
                <p:cNvSpPr>
                  <a:spLocks noChangeArrowheads="1"/>
                </p:cNvSpPr>
                <p:nvPr userDrawn="1"/>
              </p:nvSpPr>
              <p:spPr bwMode="gray">
                <a:xfrm>
                  <a:off x="392" y="767"/>
                  <a:ext cx="1969" cy="1996"/>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43" name="Freeform 7"/>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4" name="Freeform 8"/>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5" name="Freeform 9"/>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6" name="Freeform 10"/>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7" name="Freeform 11"/>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8" name="Freeform 12"/>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9" name="Freeform 13"/>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0" name="Freeform 14"/>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1" name="Freeform 15"/>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2" name="Freeform 16"/>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3" name="Freeform 17"/>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4" name="Freeform 18"/>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5" name="Freeform 19"/>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6" name="Freeform 20"/>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7" name="Freeform 21"/>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8" name="Freeform 22"/>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59" name="Freeform 23"/>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0" name="Freeform 24"/>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1" name="Freeform 25"/>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2" name="Freeform 26"/>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3" name="Freeform 27"/>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4" name="Freeform 28"/>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5" name="Oval 29"/>
                <p:cNvSpPr>
                  <a:spLocks noChangeArrowheads="1"/>
                </p:cNvSpPr>
                <p:nvPr userDrawn="1"/>
              </p:nvSpPr>
              <p:spPr bwMode="gray">
                <a:xfrm>
                  <a:off x="1127" y="774"/>
                  <a:ext cx="515" cy="112"/>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66" name="Freeform 30"/>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67" name="Freeform 31"/>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5568" name="Group 32"/>
              <p:cNvGrpSpPr>
                <a:grpSpLocks/>
              </p:cNvGrpSpPr>
              <p:nvPr userDrawn="1"/>
            </p:nvGrpSpPr>
            <p:grpSpPr bwMode="auto">
              <a:xfrm flipH="1">
                <a:off x="286" y="248"/>
                <a:ext cx="521" cy="621"/>
                <a:chOff x="792" y="818"/>
                <a:chExt cx="1569" cy="1872"/>
              </a:xfrm>
            </p:grpSpPr>
            <p:sp>
              <p:nvSpPr>
                <p:cNvPr id="65569" name="Freeform 33"/>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12700" dir="5400000" algn="ctr" rotWithShape="0">
                          <a:srgbClr val="000000">
                            <a:alpha val="50000"/>
                          </a:srgbClr>
                        </a:outerShdw>
                      </a:effectLst>
                    </a14:hiddenEffects>
                  </a:ext>
                </a:extLst>
              </p:spPr>
              <p:txBody>
                <a:bodyPr wrap="none" anchor="ctr"/>
                <a:lstStyle/>
                <a:p>
                  <a:endParaRPr lang="en-US"/>
                </a:p>
              </p:txBody>
            </p:sp>
            <p:sp>
              <p:nvSpPr>
                <p:cNvPr id="65570" name="Freeform 34"/>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1" name="Freeform 35"/>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2" name="Freeform 36"/>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3" name="Freeform 37"/>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4" name="Freeform 38"/>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65575" name="Freeform 39"/>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grpSp>
        </p:grpSp>
        <p:grpSp>
          <p:nvGrpSpPr>
            <p:cNvPr id="65576" name="Group 40"/>
            <p:cNvGrpSpPr>
              <a:grpSpLocks/>
            </p:cNvGrpSpPr>
            <p:nvPr/>
          </p:nvGrpSpPr>
          <p:grpSpPr bwMode="auto">
            <a:xfrm flipH="1">
              <a:off x="383" y="98"/>
              <a:ext cx="450" cy="945"/>
              <a:chOff x="676" y="615"/>
              <a:chExt cx="1497" cy="3143"/>
            </a:xfrm>
          </p:grpSpPr>
          <p:sp>
            <p:nvSpPr>
              <p:cNvPr id="65577" name="Freeform 41"/>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78" name="Freeform 42"/>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65582" name="Freeform 46"/>
            <p:cNvSpPr>
              <a:spLocks/>
            </p:cNvSpPr>
            <p:nvPr/>
          </p:nvSpPr>
          <p:spPr bwMode="gray">
            <a:xfrm>
              <a:off x="130" y="-2"/>
              <a:ext cx="1292" cy="1331"/>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chemeClr val="bg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83" name="Freeform 47"/>
            <p:cNvSpPr>
              <a:spLocks/>
            </p:cNvSpPr>
            <p:nvPr/>
          </p:nvSpPr>
          <p:spPr bwMode="gray">
            <a:xfrm>
              <a:off x="-2" y="-2"/>
              <a:ext cx="1673" cy="1589"/>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65587" name="Freeform 51"/>
            <p:cNvSpPr>
              <a:spLocks/>
            </p:cNvSpPr>
            <p:nvPr/>
          </p:nvSpPr>
          <p:spPr bwMode="ltGray">
            <a:xfrm>
              <a:off x="-24" y="0"/>
              <a:ext cx="312" cy="813"/>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accent2">
                    <a:alpha val="19000"/>
                  </a:schemeClr>
                </a:gs>
                <a:gs pos="100000">
                  <a:schemeClr val="accent2">
                    <a:gamma/>
                    <a:tint val="0"/>
                    <a:invGamma/>
                    <a:alpha val="39999"/>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65588" name="Group 52"/>
          <p:cNvGrpSpPr>
            <a:grpSpLocks/>
          </p:cNvGrpSpPr>
          <p:nvPr/>
        </p:nvGrpSpPr>
        <p:grpSpPr bwMode="auto">
          <a:xfrm>
            <a:off x="258234" y="6070601"/>
            <a:ext cx="1587500" cy="430213"/>
            <a:chOff x="146" y="3540"/>
            <a:chExt cx="2134" cy="632"/>
          </a:xfrm>
        </p:grpSpPr>
        <p:sp>
          <p:nvSpPr>
            <p:cNvPr id="65589" name="AutoShape 53"/>
            <p:cNvSpPr>
              <a:spLocks noChangeArrowheads="1"/>
            </p:cNvSpPr>
            <p:nvPr userDrawn="1"/>
          </p:nvSpPr>
          <p:spPr bwMode="auto">
            <a:xfrm>
              <a:off x="146" y="3540"/>
              <a:ext cx="634" cy="632"/>
            </a:xfrm>
            <a:prstGeom prst="rightArrow">
              <a:avLst>
                <a:gd name="adj1" fmla="val 56333"/>
                <a:gd name="adj2" fmla="val 99211"/>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sp>
          <p:nvSpPr>
            <p:cNvPr id="65590" name="AutoShape 54"/>
            <p:cNvSpPr>
              <a:spLocks noChangeArrowheads="1"/>
            </p:cNvSpPr>
            <p:nvPr userDrawn="1"/>
          </p:nvSpPr>
          <p:spPr bwMode="auto">
            <a:xfrm>
              <a:off x="896" y="3540"/>
              <a:ext cx="634" cy="632"/>
            </a:xfrm>
            <a:prstGeom prst="rightArrow">
              <a:avLst>
                <a:gd name="adj1" fmla="val 47787"/>
                <a:gd name="adj2" fmla="val 100316"/>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sp>
          <p:nvSpPr>
            <p:cNvPr id="65591" name="AutoShape 55"/>
            <p:cNvSpPr>
              <a:spLocks noChangeArrowheads="1"/>
            </p:cNvSpPr>
            <p:nvPr userDrawn="1"/>
          </p:nvSpPr>
          <p:spPr bwMode="auto">
            <a:xfrm>
              <a:off x="1646" y="3540"/>
              <a:ext cx="634" cy="632"/>
            </a:xfrm>
            <a:prstGeom prst="rightArrow">
              <a:avLst>
                <a:gd name="adj1" fmla="val 50000"/>
                <a:gd name="adj2" fmla="val 100316"/>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grpSp>
      <p:sp>
        <p:nvSpPr>
          <p:cNvPr id="65594" name="Rectangle 58"/>
          <p:cNvSpPr>
            <a:spLocks noChangeArrowheads="1"/>
          </p:cNvSpPr>
          <p:nvPr/>
        </p:nvSpPr>
        <p:spPr bwMode="auto">
          <a:xfrm>
            <a:off x="0" y="6667500"/>
            <a:ext cx="12192000" cy="1905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accent2">
                      <a:gamma/>
                      <a:shade val="60000"/>
                      <a:invGamma/>
                      <a:alpha val="74998"/>
                    </a:schemeClr>
                  </a:outerShdw>
                </a:effectLst>
              </a14:hiddenEffects>
            </a:ext>
          </a:extLst>
        </p:spPr>
        <p:txBody>
          <a:bodyPr wrap="none" anchor="ctr"/>
          <a:lstStyle/>
          <a:p>
            <a:endParaRPr lang="en-US"/>
          </a:p>
        </p:txBody>
      </p:sp>
      <p:sp>
        <p:nvSpPr>
          <p:cNvPr id="65579" name="Rectangle 43"/>
          <p:cNvSpPr>
            <a:spLocks noGrp="1" noChangeArrowheads="1"/>
          </p:cNvSpPr>
          <p:nvPr>
            <p:ph type="sldNum" sz="quarter" idx="4"/>
          </p:nvPr>
        </p:nvSpPr>
        <p:spPr bwMode="gray">
          <a:xfrm>
            <a:off x="8737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5E4DD473-5906-1C4A-B76B-558686708685}" type="slidenum">
              <a:rPr lang="en-US" altLang="en-US"/>
              <a:pPr/>
              <a:t>‹#›</a:t>
            </a:fld>
            <a:endParaRPr lang="en-US" altLang="en-US"/>
          </a:p>
        </p:txBody>
      </p:sp>
      <p:sp>
        <p:nvSpPr>
          <p:cNvPr id="65580" name="Rectangle 44"/>
          <p:cNvSpPr>
            <a:spLocks noGrp="1" noChangeArrowheads="1"/>
          </p:cNvSpPr>
          <p:nvPr>
            <p:ph type="dt" sz="half" idx="2"/>
          </p:nvPr>
        </p:nvSpPr>
        <p:spPr bwMode="gray">
          <a:xfrm>
            <a:off x="609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491E7A5D-40FB-244B-9840-62178414ACA2}" type="datetimeFigureOut">
              <a:rPr lang="en-US" altLang="en-US"/>
              <a:pPr/>
              <a:t>9/21/2017</a:t>
            </a:fld>
            <a:endParaRPr lang="en-US" altLang="en-US"/>
          </a:p>
        </p:txBody>
      </p:sp>
      <p:sp>
        <p:nvSpPr>
          <p:cNvPr id="65581" name="Rectangle 45"/>
          <p:cNvSpPr>
            <a:spLocks noGrp="1" noChangeArrowheads="1"/>
          </p:cNvSpPr>
          <p:nvPr>
            <p:ph type="ftr" sz="quarter" idx="3"/>
          </p:nvPr>
        </p:nvSpPr>
        <p:spPr bwMode="gray">
          <a:xfrm>
            <a:off x="4165600" y="6424613"/>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65585" name="Rectangle 49"/>
          <p:cNvSpPr>
            <a:spLocks noGrp="1" noChangeArrowheads="1"/>
          </p:cNvSpPr>
          <p:nvPr>
            <p:ph type="title"/>
          </p:nvPr>
        </p:nvSpPr>
        <p:spPr bwMode="black">
          <a:xfrm>
            <a:off x="2152651" y="241300"/>
            <a:ext cx="9385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5584" name="Rectangle 48"/>
          <p:cNvSpPr>
            <a:spLocks noGrp="1" noChangeArrowheads="1"/>
          </p:cNvSpPr>
          <p:nvPr>
            <p:ph type="body" idx="1"/>
          </p:nvPr>
        </p:nvSpPr>
        <p:spPr bwMode="gray">
          <a:xfrm>
            <a:off x="615951" y="16240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6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28" r:id="rId12"/>
  </p:sldLayoutIdLst>
  <p:txStyles>
    <p:titleStyle>
      <a:lvl1pPr algn="ctr" rtl="0" fontAlgn="base">
        <a:spcBef>
          <a:spcPct val="0"/>
        </a:spcBef>
        <a:spcAft>
          <a:spcPct val="0"/>
        </a:spcAft>
        <a:defRPr sz="4000" b="1" kern="1200">
          <a:solidFill>
            <a:schemeClr val="accent2"/>
          </a:solidFill>
          <a:latin typeface="+mj-lt"/>
          <a:ea typeface="+mj-ea"/>
          <a:cs typeface="+mj-cs"/>
        </a:defRPr>
      </a:lvl1pPr>
      <a:lvl2pPr algn="ctr" rtl="0" fontAlgn="base">
        <a:spcBef>
          <a:spcPct val="0"/>
        </a:spcBef>
        <a:spcAft>
          <a:spcPct val="0"/>
        </a:spcAft>
        <a:defRPr sz="4000" b="1">
          <a:solidFill>
            <a:schemeClr val="accent2"/>
          </a:solidFill>
          <a:latin typeface="Arial" charset="0"/>
          <a:ea typeface="Arial" charset="0"/>
          <a:cs typeface="Arial" charset="0"/>
        </a:defRPr>
      </a:lvl2pPr>
      <a:lvl3pPr algn="ctr" rtl="0" fontAlgn="base">
        <a:spcBef>
          <a:spcPct val="0"/>
        </a:spcBef>
        <a:spcAft>
          <a:spcPct val="0"/>
        </a:spcAft>
        <a:defRPr sz="4000" b="1">
          <a:solidFill>
            <a:schemeClr val="accent2"/>
          </a:solidFill>
          <a:latin typeface="Arial" charset="0"/>
          <a:ea typeface="Arial" charset="0"/>
          <a:cs typeface="Arial" charset="0"/>
        </a:defRPr>
      </a:lvl3pPr>
      <a:lvl4pPr algn="ctr" rtl="0" fontAlgn="base">
        <a:spcBef>
          <a:spcPct val="0"/>
        </a:spcBef>
        <a:spcAft>
          <a:spcPct val="0"/>
        </a:spcAft>
        <a:defRPr sz="4000" b="1">
          <a:solidFill>
            <a:schemeClr val="accent2"/>
          </a:solidFill>
          <a:latin typeface="Arial" charset="0"/>
          <a:ea typeface="Arial" charset="0"/>
          <a:cs typeface="Arial" charset="0"/>
        </a:defRPr>
      </a:lvl4pPr>
      <a:lvl5pPr algn="ctr" rtl="0" fontAlgn="base">
        <a:spcBef>
          <a:spcPct val="0"/>
        </a:spcBef>
        <a:spcAft>
          <a:spcPct val="0"/>
        </a:spcAft>
        <a:defRPr sz="4000" b="1">
          <a:solidFill>
            <a:schemeClr val="accent2"/>
          </a:solidFill>
          <a:latin typeface="Arial" charset="0"/>
          <a:ea typeface="Arial" charset="0"/>
          <a:cs typeface="Arial" charset="0"/>
        </a:defRPr>
      </a:lvl5pPr>
      <a:lvl6pPr marL="457200" algn="ctr" rtl="0" fontAlgn="base">
        <a:spcBef>
          <a:spcPct val="0"/>
        </a:spcBef>
        <a:spcAft>
          <a:spcPct val="0"/>
        </a:spcAft>
        <a:defRPr sz="4000" b="1">
          <a:solidFill>
            <a:schemeClr val="accent2"/>
          </a:solidFill>
          <a:latin typeface="Arial" charset="0"/>
          <a:ea typeface="Arial" charset="0"/>
          <a:cs typeface="Arial" charset="0"/>
        </a:defRPr>
      </a:lvl6pPr>
      <a:lvl7pPr marL="914400" algn="ctr" rtl="0" fontAlgn="base">
        <a:spcBef>
          <a:spcPct val="0"/>
        </a:spcBef>
        <a:spcAft>
          <a:spcPct val="0"/>
        </a:spcAft>
        <a:defRPr sz="4000" b="1">
          <a:solidFill>
            <a:schemeClr val="accent2"/>
          </a:solidFill>
          <a:latin typeface="Arial" charset="0"/>
          <a:ea typeface="Arial" charset="0"/>
          <a:cs typeface="Arial" charset="0"/>
        </a:defRPr>
      </a:lvl7pPr>
      <a:lvl8pPr marL="1371600" algn="ctr" rtl="0" fontAlgn="base">
        <a:spcBef>
          <a:spcPct val="0"/>
        </a:spcBef>
        <a:spcAft>
          <a:spcPct val="0"/>
        </a:spcAft>
        <a:defRPr sz="4000" b="1">
          <a:solidFill>
            <a:schemeClr val="accent2"/>
          </a:solidFill>
          <a:latin typeface="Arial" charset="0"/>
          <a:ea typeface="Arial" charset="0"/>
          <a:cs typeface="Arial" charset="0"/>
        </a:defRPr>
      </a:lvl8pPr>
      <a:lvl9pPr marL="1828800" algn="ctr" rtl="0" fontAlgn="base">
        <a:spcBef>
          <a:spcPct val="0"/>
        </a:spcBef>
        <a:spcAft>
          <a:spcPct val="0"/>
        </a:spcAft>
        <a:defRPr sz="4000" b="1">
          <a:solidFill>
            <a:schemeClr val="accent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6194" name="Rectangle 2"/>
          <p:cNvSpPr>
            <a:spLocks noChangeArrowheads="1"/>
          </p:cNvSpPr>
          <p:nvPr/>
        </p:nvSpPr>
        <p:spPr bwMode="ltGray">
          <a:xfrm>
            <a:off x="0" y="1"/>
            <a:ext cx="5327651" cy="4043363"/>
          </a:xfrm>
          <a:prstGeom prst="rect">
            <a:avLst/>
          </a:prstGeom>
          <a:gradFill rotWithShape="0">
            <a:gsLst>
              <a:gs pos="0">
                <a:schemeClr val="hlink">
                  <a:alpha val="50000"/>
                </a:schemeClr>
              </a:gs>
              <a:gs pos="100000">
                <a:schemeClr val="hlink">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6195" name="Rectangle 3"/>
          <p:cNvSpPr>
            <a:spLocks noChangeArrowheads="1"/>
          </p:cNvSpPr>
          <p:nvPr/>
        </p:nvSpPr>
        <p:spPr bwMode="ltGray">
          <a:xfrm flipH="1">
            <a:off x="6045200" y="0"/>
            <a:ext cx="6146800" cy="5272088"/>
          </a:xfrm>
          <a:prstGeom prst="rect">
            <a:avLst/>
          </a:prstGeom>
          <a:gradFill rotWithShape="0">
            <a:gsLst>
              <a:gs pos="0">
                <a:schemeClr val="hlink">
                  <a:alpha val="70000"/>
                </a:schemeClr>
              </a:gs>
              <a:gs pos="100000">
                <a:schemeClr val="hlink">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6239" name="Freeform 47"/>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nvGrpSpPr>
          <p:cNvPr id="136251" name="Group 59"/>
          <p:cNvGrpSpPr>
            <a:grpSpLocks/>
          </p:cNvGrpSpPr>
          <p:nvPr userDrawn="1"/>
        </p:nvGrpSpPr>
        <p:grpSpPr bwMode="auto">
          <a:xfrm>
            <a:off x="-50800" y="-3175"/>
            <a:ext cx="3073400" cy="2160588"/>
            <a:chOff x="-24" y="-2"/>
            <a:chExt cx="1695" cy="1589"/>
          </a:xfrm>
        </p:grpSpPr>
        <p:sp>
          <p:nvSpPr>
            <p:cNvPr id="136237" name="Freeform 45"/>
            <p:cNvSpPr>
              <a:spLocks/>
            </p:cNvSpPr>
            <p:nvPr/>
          </p:nvSpPr>
          <p:spPr bwMode="gray">
            <a:xfrm>
              <a:off x="-2" y="-2"/>
              <a:ext cx="1673" cy="1589"/>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grpSp>
          <p:nvGrpSpPr>
            <p:cNvPr id="136250" name="Group 58"/>
            <p:cNvGrpSpPr>
              <a:grpSpLocks/>
            </p:cNvGrpSpPr>
            <p:nvPr userDrawn="1"/>
          </p:nvGrpSpPr>
          <p:grpSpPr bwMode="auto">
            <a:xfrm>
              <a:off x="-24" y="-2"/>
              <a:ext cx="1446" cy="1331"/>
              <a:chOff x="-24" y="-2"/>
              <a:chExt cx="1446" cy="1331"/>
            </a:xfrm>
          </p:grpSpPr>
          <p:sp>
            <p:nvSpPr>
              <p:cNvPr id="136196" name="Oval 4"/>
              <p:cNvSpPr>
                <a:spLocks noChangeArrowheads="1"/>
              </p:cNvSpPr>
              <p:nvPr/>
            </p:nvSpPr>
            <p:spPr bwMode="gray">
              <a:xfrm flipH="1">
                <a:off x="219" y="152"/>
                <a:ext cx="805" cy="828"/>
              </a:xfrm>
              <a:prstGeom prst="ellipse">
                <a:avLst/>
              </a:prstGeom>
              <a:gradFill rotWithShape="1">
                <a:gsLst>
                  <a:gs pos="0">
                    <a:schemeClr val="hlink">
                      <a:gamma/>
                      <a:tint val="60392"/>
                      <a:invGamma/>
                    </a:schemeClr>
                  </a:gs>
                  <a:gs pos="100000">
                    <a:schemeClr val="hlink">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6197" name="Group 5"/>
              <p:cNvGrpSpPr>
                <a:grpSpLocks/>
              </p:cNvGrpSpPr>
              <p:nvPr/>
            </p:nvGrpSpPr>
            <p:grpSpPr bwMode="auto">
              <a:xfrm>
                <a:off x="269" y="227"/>
                <a:ext cx="747" cy="667"/>
                <a:chOff x="255" y="227"/>
                <a:chExt cx="747" cy="667"/>
              </a:xfrm>
            </p:grpSpPr>
            <p:grpSp>
              <p:nvGrpSpPr>
                <p:cNvPr id="136198" name="Group 6"/>
                <p:cNvGrpSpPr>
                  <a:grpSpLocks/>
                </p:cNvGrpSpPr>
                <p:nvPr/>
              </p:nvGrpSpPr>
              <p:grpSpPr bwMode="auto">
                <a:xfrm flipH="1">
                  <a:off x="255" y="227"/>
                  <a:ext cx="747" cy="667"/>
                  <a:chOff x="204" y="754"/>
                  <a:chExt cx="2250" cy="2009"/>
                </a:xfrm>
              </p:grpSpPr>
              <p:sp>
                <p:nvSpPr>
                  <p:cNvPr id="136199" name="Oval 7"/>
                  <p:cNvSpPr>
                    <a:spLocks noChangeArrowheads="1"/>
                  </p:cNvSpPr>
                  <p:nvPr userDrawn="1"/>
                </p:nvSpPr>
                <p:spPr bwMode="gray">
                  <a:xfrm>
                    <a:off x="392" y="767"/>
                    <a:ext cx="1969" cy="1996"/>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6200" name="Freeform 8"/>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1" name="Freeform 9"/>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2" name="Freeform 10"/>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3" name="Freeform 11"/>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4" name="Freeform 12"/>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5" name="Freeform 13"/>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6" name="Freeform 14"/>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7" name="Freeform 15"/>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8" name="Freeform 16"/>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9" name="Freeform 17"/>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0" name="Freeform 18"/>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1" name="Freeform 19"/>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2" name="Freeform 20"/>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3" name="Freeform 21"/>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4" name="Freeform 22"/>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5" name="Freeform 23"/>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6" name="Freeform 24"/>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7" name="Freeform 25"/>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8" name="Freeform 26"/>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19" name="Freeform 27"/>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20" name="Freeform 28"/>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21" name="Freeform 29"/>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22" name="Oval 30"/>
                  <p:cNvSpPr>
                    <a:spLocks noChangeArrowheads="1"/>
                  </p:cNvSpPr>
                  <p:nvPr userDrawn="1"/>
                </p:nvSpPr>
                <p:spPr bwMode="gray">
                  <a:xfrm>
                    <a:off x="1127" y="774"/>
                    <a:ext cx="515" cy="112"/>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6223" name="Freeform 31"/>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24" name="Freeform 32"/>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36225" name="Group 33"/>
                <p:cNvGrpSpPr>
                  <a:grpSpLocks/>
                </p:cNvGrpSpPr>
                <p:nvPr userDrawn="1"/>
              </p:nvGrpSpPr>
              <p:grpSpPr bwMode="auto">
                <a:xfrm flipH="1">
                  <a:off x="286" y="248"/>
                  <a:ext cx="521" cy="621"/>
                  <a:chOff x="792" y="818"/>
                  <a:chExt cx="1569" cy="1872"/>
                </a:xfrm>
              </p:grpSpPr>
              <p:sp>
                <p:nvSpPr>
                  <p:cNvPr id="136226" name="Freeform 34"/>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12700" dir="5400000" algn="ctr" rotWithShape="0">
                            <a:srgbClr val="000000">
                              <a:alpha val="50000"/>
                            </a:srgbClr>
                          </a:outerShdw>
                        </a:effectLst>
                      </a14:hiddenEffects>
                    </a:ext>
                  </a:extLst>
                </p:spPr>
                <p:txBody>
                  <a:bodyPr wrap="none" anchor="ctr"/>
                  <a:lstStyle/>
                  <a:p>
                    <a:endParaRPr lang="en-US"/>
                  </a:p>
                </p:txBody>
              </p:sp>
              <p:sp>
                <p:nvSpPr>
                  <p:cNvPr id="136227" name="Freeform 35"/>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28" name="Freeform 36"/>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29" name="Freeform 37"/>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30" name="Freeform 38"/>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31" name="Freeform 39"/>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36232" name="Freeform 40"/>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grpSp>
          </p:grpSp>
          <p:grpSp>
            <p:nvGrpSpPr>
              <p:cNvPr id="136233" name="Group 41"/>
              <p:cNvGrpSpPr>
                <a:grpSpLocks/>
              </p:cNvGrpSpPr>
              <p:nvPr/>
            </p:nvGrpSpPr>
            <p:grpSpPr bwMode="auto">
              <a:xfrm flipH="1">
                <a:off x="383" y="98"/>
                <a:ext cx="450" cy="945"/>
                <a:chOff x="676" y="615"/>
                <a:chExt cx="1497" cy="3143"/>
              </a:xfrm>
            </p:grpSpPr>
            <p:sp>
              <p:nvSpPr>
                <p:cNvPr id="136234" name="Freeform 42"/>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35" name="Freeform 43"/>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36236" name="Freeform 44"/>
              <p:cNvSpPr>
                <a:spLocks/>
              </p:cNvSpPr>
              <p:nvPr/>
            </p:nvSpPr>
            <p:spPr bwMode="gray">
              <a:xfrm>
                <a:off x="130" y="-2"/>
                <a:ext cx="1292" cy="1331"/>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chemeClr val="bg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40" name="Freeform 48"/>
              <p:cNvSpPr>
                <a:spLocks/>
              </p:cNvSpPr>
              <p:nvPr/>
            </p:nvSpPr>
            <p:spPr bwMode="ltGray">
              <a:xfrm>
                <a:off x="-24" y="0"/>
                <a:ext cx="312" cy="813"/>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hlink">
                      <a:alpha val="19000"/>
                    </a:schemeClr>
                  </a:gs>
                  <a:gs pos="100000">
                    <a:schemeClr val="hlink">
                      <a:gamma/>
                      <a:tint val="0"/>
                      <a:invGamma/>
                      <a:alpha val="39999"/>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grpSp>
        <p:nvGrpSpPr>
          <p:cNvPr id="136241" name="Group 49"/>
          <p:cNvGrpSpPr>
            <a:grpSpLocks/>
          </p:cNvGrpSpPr>
          <p:nvPr/>
        </p:nvGrpSpPr>
        <p:grpSpPr bwMode="auto">
          <a:xfrm>
            <a:off x="258234" y="6070601"/>
            <a:ext cx="1587500" cy="430213"/>
            <a:chOff x="146" y="3540"/>
            <a:chExt cx="2134" cy="632"/>
          </a:xfrm>
        </p:grpSpPr>
        <p:sp>
          <p:nvSpPr>
            <p:cNvPr id="136242" name="AutoShape 50"/>
            <p:cNvSpPr>
              <a:spLocks noChangeArrowheads="1"/>
            </p:cNvSpPr>
            <p:nvPr userDrawn="1"/>
          </p:nvSpPr>
          <p:spPr bwMode="auto">
            <a:xfrm>
              <a:off x="146" y="3540"/>
              <a:ext cx="634" cy="632"/>
            </a:xfrm>
            <a:prstGeom prst="rightArrow">
              <a:avLst>
                <a:gd name="adj1" fmla="val 56333"/>
                <a:gd name="adj2" fmla="val 99211"/>
              </a:avLst>
            </a:prstGeom>
            <a:solidFill>
              <a:schemeClr va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sp>
          <p:nvSpPr>
            <p:cNvPr id="136243" name="AutoShape 51"/>
            <p:cNvSpPr>
              <a:spLocks noChangeArrowheads="1"/>
            </p:cNvSpPr>
            <p:nvPr userDrawn="1"/>
          </p:nvSpPr>
          <p:spPr bwMode="auto">
            <a:xfrm>
              <a:off x="896" y="3540"/>
              <a:ext cx="634" cy="632"/>
            </a:xfrm>
            <a:prstGeom prst="rightArrow">
              <a:avLst>
                <a:gd name="adj1" fmla="val 47787"/>
                <a:gd name="adj2" fmla="val 100316"/>
              </a:avLst>
            </a:prstGeom>
            <a:solidFill>
              <a:schemeClr va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sp>
          <p:nvSpPr>
            <p:cNvPr id="136244" name="AutoShape 52"/>
            <p:cNvSpPr>
              <a:spLocks noChangeArrowheads="1"/>
            </p:cNvSpPr>
            <p:nvPr userDrawn="1"/>
          </p:nvSpPr>
          <p:spPr bwMode="auto">
            <a:xfrm>
              <a:off x="1646" y="3540"/>
              <a:ext cx="634" cy="632"/>
            </a:xfrm>
            <a:prstGeom prst="rightArrow">
              <a:avLst>
                <a:gd name="adj1" fmla="val 50000"/>
                <a:gd name="adj2" fmla="val 100316"/>
              </a:avLst>
            </a:prstGeom>
            <a:solidFill>
              <a:schemeClr va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grpSp>
      <p:sp>
        <p:nvSpPr>
          <p:cNvPr id="136245" name="Rectangle 53"/>
          <p:cNvSpPr>
            <a:spLocks noChangeArrowheads="1"/>
          </p:cNvSpPr>
          <p:nvPr/>
        </p:nvSpPr>
        <p:spPr bwMode="auto">
          <a:xfrm>
            <a:off x="0" y="6667500"/>
            <a:ext cx="12192000" cy="1905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hlink">
                      <a:gamma/>
                      <a:shade val="60000"/>
                      <a:invGamma/>
                      <a:alpha val="74998"/>
                    </a:schemeClr>
                  </a:outerShdw>
                </a:effectLst>
              </a14:hiddenEffects>
            </a:ext>
          </a:extLst>
        </p:spPr>
        <p:txBody>
          <a:bodyPr wrap="none" anchor="ctr"/>
          <a:lstStyle/>
          <a:p>
            <a:endParaRPr lang="en-US"/>
          </a:p>
        </p:txBody>
      </p:sp>
      <p:sp>
        <p:nvSpPr>
          <p:cNvPr id="136246" name="Rectangle 54"/>
          <p:cNvSpPr>
            <a:spLocks noGrp="1" noChangeArrowheads="1"/>
          </p:cNvSpPr>
          <p:nvPr>
            <p:ph type="sldNum" sz="quarter" idx="4"/>
          </p:nvPr>
        </p:nvSpPr>
        <p:spPr bwMode="gray">
          <a:xfrm>
            <a:off x="8737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78F0A9DE-92AD-D241-8A54-651120142ACF}" type="slidenum">
              <a:rPr lang="en-US" altLang="en-US"/>
              <a:pPr/>
              <a:t>‹#›</a:t>
            </a:fld>
            <a:endParaRPr lang="en-US" altLang="en-US"/>
          </a:p>
        </p:txBody>
      </p:sp>
      <p:sp>
        <p:nvSpPr>
          <p:cNvPr id="136247" name="Rectangle 55"/>
          <p:cNvSpPr>
            <a:spLocks noGrp="1" noChangeArrowheads="1"/>
          </p:cNvSpPr>
          <p:nvPr>
            <p:ph type="dt" sz="half" idx="2"/>
          </p:nvPr>
        </p:nvSpPr>
        <p:spPr bwMode="gray">
          <a:xfrm>
            <a:off x="609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0FAA3E87-C4E1-8A4E-822E-A14BE5232AEB}" type="datetimeFigureOut">
              <a:rPr lang="en-US" altLang="en-US"/>
              <a:pPr/>
              <a:t>9/21/2017</a:t>
            </a:fld>
            <a:endParaRPr lang="en-US" altLang="en-US"/>
          </a:p>
        </p:txBody>
      </p:sp>
      <p:sp>
        <p:nvSpPr>
          <p:cNvPr id="136248" name="Rectangle 56"/>
          <p:cNvSpPr>
            <a:spLocks noGrp="1" noChangeArrowheads="1"/>
          </p:cNvSpPr>
          <p:nvPr>
            <p:ph type="ftr" sz="quarter" idx="3"/>
          </p:nvPr>
        </p:nvSpPr>
        <p:spPr bwMode="gray">
          <a:xfrm>
            <a:off x="4165600" y="6424613"/>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36249" name="Rectangle 57"/>
          <p:cNvSpPr>
            <a:spLocks noGrp="1" noChangeArrowheads="1"/>
          </p:cNvSpPr>
          <p:nvPr>
            <p:ph type="title"/>
          </p:nvPr>
        </p:nvSpPr>
        <p:spPr bwMode="black">
          <a:xfrm>
            <a:off x="2152651" y="241300"/>
            <a:ext cx="9385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6238" name="Rectangle 46"/>
          <p:cNvSpPr>
            <a:spLocks noGrp="1" noChangeArrowheads="1"/>
          </p:cNvSpPr>
          <p:nvPr>
            <p:ph type="body" idx="1"/>
          </p:nvPr>
        </p:nvSpPr>
        <p:spPr bwMode="gray">
          <a:xfrm>
            <a:off x="615951" y="16240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69"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29" r:id="rId12"/>
  </p:sldLayoutIdLst>
  <p:txStyles>
    <p:titleStyle>
      <a:lvl1pPr algn="ctr" rtl="0" fontAlgn="base">
        <a:spcBef>
          <a:spcPct val="0"/>
        </a:spcBef>
        <a:spcAft>
          <a:spcPct val="0"/>
        </a:spcAft>
        <a:defRPr sz="4000" b="1" kern="1200">
          <a:solidFill>
            <a:schemeClr val="hlink"/>
          </a:solidFill>
          <a:latin typeface="+mj-lt"/>
          <a:ea typeface="+mj-ea"/>
          <a:cs typeface="+mj-cs"/>
        </a:defRPr>
      </a:lvl1pPr>
      <a:lvl2pPr algn="ctr" rtl="0" fontAlgn="base">
        <a:spcBef>
          <a:spcPct val="0"/>
        </a:spcBef>
        <a:spcAft>
          <a:spcPct val="0"/>
        </a:spcAft>
        <a:defRPr sz="4000" b="1">
          <a:solidFill>
            <a:schemeClr val="hlink"/>
          </a:solidFill>
          <a:latin typeface="Arial" charset="0"/>
          <a:ea typeface="Arial" charset="0"/>
          <a:cs typeface="Arial" charset="0"/>
        </a:defRPr>
      </a:lvl2pPr>
      <a:lvl3pPr algn="ctr" rtl="0" fontAlgn="base">
        <a:spcBef>
          <a:spcPct val="0"/>
        </a:spcBef>
        <a:spcAft>
          <a:spcPct val="0"/>
        </a:spcAft>
        <a:defRPr sz="4000" b="1">
          <a:solidFill>
            <a:schemeClr val="hlink"/>
          </a:solidFill>
          <a:latin typeface="Arial" charset="0"/>
          <a:ea typeface="Arial" charset="0"/>
          <a:cs typeface="Arial" charset="0"/>
        </a:defRPr>
      </a:lvl3pPr>
      <a:lvl4pPr algn="ctr" rtl="0" fontAlgn="base">
        <a:spcBef>
          <a:spcPct val="0"/>
        </a:spcBef>
        <a:spcAft>
          <a:spcPct val="0"/>
        </a:spcAft>
        <a:defRPr sz="4000" b="1">
          <a:solidFill>
            <a:schemeClr val="hlink"/>
          </a:solidFill>
          <a:latin typeface="Arial" charset="0"/>
          <a:ea typeface="Arial" charset="0"/>
          <a:cs typeface="Arial" charset="0"/>
        </a:defRPr>
      </a:lvl4pPr>
      <a:lvl5pPr algn="ctr" rtl="0" fontAlgn="base">
        <a:spcBef>
          <a:spcPct val="0"/>
        </a:spcBef>
        <a:spcAft>
          <a:spcPct val="0"/>
        </a:spcAft>
        <a:defRPr sz="4000" b="1">
          <a:solidFill>
            <a:schemeClr val="hlink"/>
          </a:solidFill>
          <a:latin typeface="Arial" charset="0"/>
          <a:ea typeface="Arial" charset="0"/>
          <a:cs typeface="Arial" charset="0"/>
        </a:defRPr>
      </a:lvl5pPr>
      <a:lvl6pPr marL="457200" algn="ctr" rtl="0" fontAlgn="base">
        <a:spcBef>
          <a:spcPct val="0"/>
        </a:spcBef>
        <a:spcAft>
          <a:spcPct val="0"/>
        </a:spcAft>
        <a:defRPr sz="4000" b="1">
          <a:solidFill>
            <a:schemeClr val="hlink"/>
          </a:solidFill>
          <a:latin typeface="Arial" charset="0"/>
          <a:ea typeface="Arial" charset="0"/>
          <a:cs typeface="Arial" charset="0"/>
        </a:defRPr>
      </a:lvl6pPr>
      <a:lvl7pPr marL="914400" algn="ctr" rtl="0" fontAlgn="base">
        <a:spcBef>
          <a:spcPct val="0"/>
        </a:spcBef>
        <a:spcAft>
          <a:spcPct val="0"/>
        </a:spcAft>
        <a:defRPr sz="4000" b="1">
          <a:solidFill>
            <a:schemeClr val="hlink"/>
          </a:solidFill>
          <a:latin typeface="Arial" charset="0"/>
          <a:ea typeface="Arial" charset="0"/>
          <a:cs typeface="Arial" charset="0"/>
        </a:defRPr>
      </a:lvl7pPr>
      <a:lvl8pPr marL="1371600" algn="ctr" rtl="0" fontAlgn="base">
        <a:spcBef>
          <a:spcPct val="0"/>
        </a:spcBef>
        <a:spcAft>
          <a:spcPct val="0"/>
        </a:spcAft>
        <a:defRPr sz="4000" b="1">
          <a:solidFill>
            <a:schemeClr val="hlink"/>
          </a:solidFill>
          <a:latin typeface="Arial" charset="0"/>
          <a:ea typeface="Arial" charset="0"/>
          <a:cs typeface="Arial" charset="0"/>
        </a:defRPr>
      </a:lvl8pPr>
      <a:lvl9pPr marL="1828800" algn="ctr" rtl="0" fontAlgn="base">
        <a:spcBef>
          <a:spcPct val="0"/>
        </a:spcBef>
        <a:spcAft>
          <a:spcPct val="0"/>
        </a:spcAft>
        <a:defRPr sz="4000" b="1">
          <a:solidFill>
            <a:schemeClr val="hlink"/>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ChangeArrowheads="1"/>
          </p:cNvSpPr>
          <p:nvPr/>
        </p:nvSpPr>
        <p:spPr bwMode="ltGray">
          <a:xfrm>
            <a:off x="0" y="1"/>
            <a:ext cx="5327651" cy="4043363"/>
          </a:xfrm>
          <a:prstGeom prst="rect">
            <a:avLst/>
          </a:prstGeom>
          <a:gradFill rotWithShape="0">
            <a:gsLst>
              <a:gs pos="0">
                <a:schemeClr val="folHlink">
                  <a:alpha val="50000"/>
                </a:schemeClr>
              </a:gs>
              <a:gs pos="100000">
                <a:schemeClr val="folHlink">
                  <a:gamma/>
                  <a:tint val="0"/>
                  <a:invGamma/>
                </a:schemeClr>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6435" name="Rectangle 3"/>
          <p:cNvSpPr>
            <a:spLocks noChangeArrowheads="1"/>
          </p:cNvSpPr>
          <p:nvPr/>
        </p:nvSpPr>
        <p:spPr bwMode="ltGray">
          <a:xfrm flipH="1">
            <a:off x="6045200" y="0"/>
            <a:ext cx="6146800" cy="5272088"/>
          </a:xfrm>
          <a:prstGeom prst="rect">
            <a:avLst/>
          </a:prstGeom>
          <a:gradFill rotWithShape="0">
            <a:gsLst>
              <a:gs pos="0">
                <a:schemeClr val="folHlink">
                  <a:alpha val="70000"/>
                </a:schemeClr>
              </a:gs>
              <a:gs pos="100000">
                <a:schemeClr val="folHlink">
                  <a:gamma/>
                  <a:tint val="0"/>
                  <a:invGamma/>
                </a:schemeClr>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6479" name="Freeform 47"/>
          <p:cNvSpPr>
            <a:spLocks/>
          </p:cNvSpPr>
          <p:nvPr/>
        </p:nvSpPr>
        <p:spPr bwMode="ltGray">
          <a:xfrm>
            <a:off x="774700" y="-9525"/>
            <a:ext cx="11690351" cy="4124325"/>
          </a:xfrm>
          <a:custGeom>
            <a:avLst/>
            <a:gdLst>
              <a:gd name="T0" fmla="*/ 0 w 5523"/>
              <a:gd name="T1" fmla="*/ 907 h 2598"/>
              <a:gd name="T2" fmla="*/ 4620 w 5523"/>
              <a:gd name="T3" fmla="*/ 6 h 2598"/>
              <a:gd name="T4" fmla="*/ 5394 w 5523"/>
              <a:gd name="T5" fmla="*/ 0 h 2598"/>
              <a:gd name="T6" fmla="*/ 5394 w 5523"/>
              <a:gd name="T7" fmla="*/ 255 h 2598"/>
              <a:gd name="T8" fmla="*/ 0 w 5523"/>
              <a:gd name="T9" fmla="*/ 907 h 2598"/>
            </a:gdLst>
            <a:ahLst/>
            <a:cxnLst>
              <a:cxn ang="0">
                <a:pos x="T0" y="T1"/>
              </a:cxn>
              <a:cxn ang="0">
                <a:pos x="T2" y="T3"/>
              </a:cxn>
              <a:cxn ang="0">
                <a:pos x="T4" y="T5"/>
              </a:cxn>
              <a:cxn ang="0">
                <a:pos x="T6" y="T7"/>
              </a:cxn>
              <a:cxn ang="0">
                <a:pos x="T8" y="T9"/>
              </a:cxn>
            </a:cxnLst>
            <a:rect l="0" t="0" r="r" b="b"/>
            <a:pathLst>
              <a:path w="5523" h="2598">
                <a:moveTo>
                  <a:pt x="0" y="907"/>
                </a:moveTo>
                <a:cubicBezTo>
                  <a:pt x="2130" y="2160"/>
                  <a:pt x="3786" y="1002"/>
                  <a:pt x="4620" y="6"/>
                </a:cubicBezTo>
                <a:lnTo>
                  <a:pt x="5394" y="0"/>
                </a:lnTo>
                <a:cubicBezTo>
                  <a:pt x="5523" y="42"/>
                  <a:pt x="5394" y="127"/>
                  <a:pt x="5394" y="255"/>
                </a:cubicBezTo>
                <a:cubicBezTo>
                  <a:pt x="5268" y="658"/>
                  <a:pt x="2652" y="2598"/>
                  <a:pt x="0" y="907"/>
                </a:cubicBezTo>
                <a:close/>
              </a:path>
            </a:pathLst>
          </a:custGeom>
          <a:solidFill>
            <a:srgbClr val="FFFFFF">
              <a:alpha val="19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nvGrpSpPr>
          <p:cNvPr id="146490" name="Group 58"/>
          <p:cNvGrpSpPr>
            <a:grpSpLocks/>
          </p:cNvGrpSpPr>
          <p:nvPr userDrawn="1"/>
        </p:nvGrpSpPr>
        <p:grpSpPr bwMode="auto">
          <a:xfrm>
            <a:off x="-50800" y="-3175"/>
            <a:ext cx="3073400" cy="2160588"/>
            <a:chOff x="-24" y="-2"/>
            <a:chExt cx="1695" cy="1589"/>
          </a:xfrm>
        </p:grpSpPr>
        <p:sp>
          <p:nvSpPr>
            <p:cNvPr id="146436" name="Oval 4"/>
            <p:cNvSpPr>
              <a:spLocks noChangeArrowheads="1"/>
            </p:cNvSpPr>
            <p:nvPr/>
          </p:nvSpPr>
          <p:spPr bwMode="gray">
            <a:xfrm flipH="1">
              <a:off x="219" y="152"/>
              <a:ext cx="805" cy="828"/>
            </a:xfrm>
            <a:prstGeom prst="ellipse">
              <a:avLst/>
            </a:prstGeom>
            <a:gradFill rotWithShape="1">
              <a:gsLst>
                <a:gs pos="0">
                  <a:schemeClr val="folHlink">
                    <a:gamma/>
                    <a:tint val="50196"/>
                    <a:invGamma/>
                  </a:schemeClr>
                </a:gs>
                <a:gs pos="100000">
                  <a:schemeClr val="folHlink">
                    <a:alpha val="39999"/>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46437" name="Group 5"/>
            <p:cNvGrpSpPr>
              <a:grpSpLocks/>
            </p:cNvGrpSpPr>
            <p:nvPr/>
          </p:nvGrpSpPr>
          <p:grpSpPr bwMode="auto">
            <a:xfrm>
              <a:off x="269" y="227"/>
              <a:ext cx="747" cy="667"/>
              <a:chOff x="255" y="227"/>
              <a:chExt cx="747" cy="667"/>
            </a:xfrm>
          </p:grpSpPr>
          <p:grpSp>
            <p:nvGrpSpPr>
              <p:cNvPr id="146438" name="Group 6"/>
              <p:cNvGrpSpPr>
                <a:grpSpLocks/>
              </p:cNvGrpSpPr>
              <p:nvPr/>
            </p:nvGrpSpPr>
            <p:grpSpPr bwMode="auto">
              <a:xfrm flipH="1">
                <a:off x="255" y="227"/>
                <a:ext cx="747" cy="667"/>
                <a:chOff x="204" y="754"/>
                <a:chExt cx="2250" cy="2009"/>
              </a:xfrm>
            </p:grpSpPr>
            <p:sp>
              <p:nvSpPr>
                <p:cNvPr id="146439" name="Oval 7"/>
                <p:cNvSpPr>
                  <a:spLocks noChangeArrowheads="1"/>
                </p:cNvSpPr>
                <p:nvPr userDrawn="1"/>
              </p:nvSpPr>
              <p:spPr bwMode="gray">
                <a:xfrm>
                  <a:off x="392" y="767"/>
                  <a:ext cx="1969" cy="1996"/>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6440" name="Freeform 8"/>
                <p:cNvSpPr>
                  <a:spLocks/>
                </p:cNvSpPr>
                <p:nvPr userDrawn="1"/>
              </p:nvSpPr>
              <p:spPr bwMode="gray">
                <a:xfrm>
                  <a:off x="525" y="810"/>
                  <a:ext cx="607" cy="463"/>
                </a:xfrm>
                <a:custGeom>
                  <a:avLst/>
                  <a:gdLst>
                    <a:gd name="T0" fmla="*/ 1108 w 1108"/>
                    <a:gd name="T1" fmla="*/ 0 h 844"/>
                    <a:gd name="T2" fmla="*/ 0 w 1108"/>
                    <a:gd name="T3" fmla="*/ 844 h 844"/>
                  </a:gdLst>
                  <a:ahLst/>
                  <a:cxnLst>
                    <a:cxn ang="0">
                      <a:pos x="T0" y="T1"/>
                    </a:cxn>
                    <a:cxn ang="0">
                      <a:pos x="T2" y="T3"/>
                    </a:cxn>
                  </a:cxnLst>
                  <a:rect l="0" t="0" r="r" b="b"/>
                  <a:pathLst>
                    <a:path w="1108" h="844">
                      <a:moveTo>
                        <a:pt x="1108" y="0"/>
                      </a:moveTo>
                      <a:cubicBezTo>
                        <a:pt x="460" y="216"/>
                        <a:pt x="192" y="580"/>
                        <a:pt x="0" y="84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1" name="Freeform 9"/>
                <p:cNvSpPr>
                  <a:spLocks/>
                </p:cNvSpPr>
                <p:nvPr userDrawn="1"/>
              </p:nvSpPr>
              <p:spPr bwMode="gray">
                <a:xfrm>
                  <a:off x="204" y="831"/>
                  <a:ext cx="921" cy="1364"/>
                </a:xfrm>
                <a:custGeom>
                  <a:avLst/>
                  <a:gdLst>
                    <a:gd name="T0" fmla="*/ 1680 w 1680"/>
                    <a:gd name="T1" fmla="*/ 0 h 2484"/>
                    <a:gd name="T2" fmla="*/ 520 w 1680"/>
                    <a:gd name="T3" fmla="*/ 2484 h 2484"/>
                  </a:gdLst>
                  <a:ahLst/>
                  <a:cxnLst>
                    <a:cxn ang="0">
                      <a:pos x="T0" y="T1"/>
                    </a:cxn>
                    <a:cxn ang="0">
                      <a:pos x="T2" y="T3"/>
                    </a:cxn>
                  </a:cxnLst>
                  <a:rect l="0" t="0" r="r" b="b"/>
                  <a:pathLst>
                    <a:path w="1680" h="2484">
                      <a:moveTo>
                        <a:pt x="1680" y="0"/>
                      </a:moveTo>
                      <a:cubicBezTo>
                        <a:pt x="950" y="251"/>
                        <a:pt x="0" y="1333"/>
                        <a:pt x="520" y="2484"/>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2" name="Freeform 10"/>
                <p:cNvSpPr>
                  <a:spLocks/>
                </p:cNvSpPr>
                <p:nvPr userDrawn="1"/>
              </p:nvSpPr>
              <p:spPr bwMode="gray">
                <a:xfrm>
                  <a:off x="311" y="844"/>
                  <a:ext cx="826" cy="1772"/>
                </a:xfrm>
                <a:custGeom>
                  <a:avLst/>
                  <a:gdLst>
                    <a:gd name="T0" fmla="*/ 1008 w 1496"/>
                    <a:gd name="T1" fmla="*/ 3219 h 3219"/>
                    <a:gd name="T2" fmla="*/ 1496 w 1496"/>
                    <a:gd name="T3" fmla="*/ 0 h 3219"/>
                  </a:gdLst>
                  <a:ahLst/>
                  <a:cxnLst>
                    <a:cxn ang="0">
                      <a:pos x="T0" y="T1"/>
                    </a:cxn>
                    <a:cxn ang="0">
                      <a:pos x="T2" y="T3"/>
                    </a:cxn>
                  </a:cxnLst>
                  <a:rect l="0" t="0" r="r" b="b"/>
                  <a:pathLst>
                    <a:path w="1496" h="3219">
                      <a:moveTo>
                        <a:pt x="1008" y="3219"/>
                      </a:moveTo>
                      <a:cubicBezTo>
                        <a:pt x="326" y="2647"/>
                        <a:pt x="0" y="971"/>
                        <a:pt x="149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3" name="Freeform 11"/>
                <p:cNvSpPr>
                  <a:spLocks/>
                </p:cNvSpPr>
                <p:nvPr userDrawn="1"/>
              </p:nvSpPr>
              <p:spPr bwMode="gray">
                <a:xfrm>
                  <a:off x="476" y="859"/>
                  <a:ext cx="683" cy="1843"/>
                </a:xfrm>
                <a:custGeom>
                  <a:avLst/>
                  <a:gdLst>
                    <a:gd name="T0" fmla="*/ 1032 w 1246"/>
                    <a:gd name="T1" fmla="*/ 3357 h 3357"/>
                    <a:gd name="T2" fmla="*/ 1246 w 1246"/>
                    <a:gd name="T3" fmla="*/ 0 h 3357"/>
                  </a:gdLst>
                  <a:ahLst/>
                  <a:cxnLst>
                    <a:cxn ang="0">
                      <a:pos x="T0" y="T1"/>
                    </a:cxn>
                    <a:cxn ang="0">
                      <a:pos x="T2" y="T3"/>
                    </a:cxn>
                  </a:cxnLst>
                  <a:rect l="0" t="0" r="r" b="b"/>
                  <a:pathLst>
                    <a:path w="1246" h="3357">
                      <a:moveTo>
                        <a:pt x="1032" y="3357"/>
                      </a:moveTo>
                      <a:cubicBezTo>
                        <a:pt x="0" y="2713"/>
                        <a:pt x="242" y="915"/>
                        <a:pt x="1246"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4" name="Freeform 12"/>
                <p:cNvSpPr>
                  <a:spLocks/>
                </p:cNvSpPr>
                <p:nvPr userDrawn="1"/>
              </p:nvSpPr>
              <p:spPr bwMode="gray">
                <a:xfrm>
                  <a:off x="597" y="877"/>
                  <a:ext cx="596" cy="1866"/>
                </a:xfrm>
                <a:custGeom>
                  <a:avLst/>
                  <a:gdLst>
                    <a:gd name="T0" fmla="*/ 1060 w 1088"/>
                    <a:gd name="T1" fmla="*/ 3400 h 3400"/>
                    <a:gd name="T2" fmla="*/ 1088 w 1088"/>
                    <a:gd name="T3" fmla="*/ 0 h 3400"/>
                  </a:gdLst>
                  <a:ahLst/>
                  <a:cxnLst>
                    <a:cxn ang="0">
                      <a:pos x="T0" y="T1"/>
                    </a:cxn>
                    <a:cxn ang="0">
                      <a:pos x="T2" y="T3"/>
                    </a:cxn>
                  </a:cxnLst>
                  <a:rect l="0" t="0" r="r" b="b"/>
                  <a:pathLst>
                    <a:path w="1088" h="3400">
                      <a:moveTo>
                        <a:pt x="1060" y="3400"/>
                      </a:moveTo>
                      <a:cubicBezTo>
                        <a:pt x="0" y="2708"/>
                        <a:pt x="824" y="71"/>
                        <a:pt x="108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5" name="Freeform 13"/>
                <p:cNvSpPr>
                  <a:spLocks/>
                </p:cNvSpPr>
                <p:nvPr userDrawn="1"/>
              </p:nvSpPr>
              <p:spPr bwMode="gray">
                <a:xfrm>
                  <a:off x="1020" y="875"/>
                  <a:ext cx="272" cy="1884"/>
                </a:xfrm>
                <a:custGeom>
                  <a:avLst/>
                  <a:gdLst>
                    <a:gd name="T0" fmla="*/ 495 w 495"/>
                    <a:gd name="T1" fmla="*/ 3417 h 3417"/>
                    <a:gd name="T2" fmla="*/ 398 w 495"/>
                    <a:gd name="T3" fmla="*/ 0 h 3417"/>
                  </a:gdLst>
                  <a:ahLst/>
                  <a:cxnLst>
                    <a:cxn ang="0">
                      <a:pos x="T0" y="T1"/>
                    </a:cxn>
                    <a:cxn ang="0">
                      <a:pos x="T2" y="T3"/>
                    </a:cxn>
                  </a:cxnLst>
                  <a:rect l="0" t="0" r="r" b="b"/>
                  <a:pathLst>
                    <a:path w="495" h="3417">
                      <a:moveTo>
                        <a:pt x="495" y="3417"/>
                      </a:moveTo>
                      <a:cubicBezTo>
                        <a:pt x="0" y="2873"/>
                        <a:pt x="243" y="819"/>
                        <a:pt x="398"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6" name="Freeform 14"/>
                <p:cNvSpPr>
                  <a:spLocks/>
                </p:cNvSpPr>
                <p:nvPr userDrawn="1"/>
              </p:nvSpPr>
              <p:spPr bwMode="gray">
                <a:xfrm>
                  <a:off x="1308" y="891"/>
                  <a:ext cx="152" cy="1869"/>
                </a:xfrm>
                <a:custGeom>
                  <a:avLst/>
                  <a:gdLst>
                    <a:gd name="T0" fmla="*/ 128 w 278"/>
                    <a:gd name="T1" fmla="*/ 3408 h 3408"/>
                    <a:gd name="T2" fmla="*/ 0 w 278"/>
                    <a:gd name="T3" fmla="*/ 0 h 3408"/>
                  </a:gdLst>
                  <a:ahLst/>
                  <a:cxnLst>
                    <a:cxn ang="0">
                      <a:pos x="T0" y="T1"/>
                    </a:cxn>
                    <a:cxn ang="0">
                      <a:pos x="T2" y="T3"/>
                    </a:cxn>
                  </a:cxnLst>
                  <a:rect l="0" t="0" r="r" b="b"/>
                  <a:pathLst>
                    <a:path w="278" h="3408">
                      <a:moveTo>
                        <a:pt x="128" y="3408"/>
                      </a:moveTo>
                      <a:cubicBezTo>
                        <a:pt x="116" y="2969"/>
                        <a:pt x="278" y="850"/>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7" name="Freeform 15"/>
                <p:cNvSpPr>
                  <a:spLocks/>
                </p:cNvSpPr>
                <p:nvPr userDrawn="1"/>
              </p:nvSpPr>
              <p:spPr bwMode="gray">
                <a:xfrm>
                  <a:off x="1457" y="888"/>
                  <a:ext cx="329" cy="1868"/>
                </a:xfrm>
                <a:custGeom>
                  <a:avLst/>
                  <a:gdLst>
                    <a:gd name="T0" fmla="*/ 48 w 600"/>
                    <a:gd name="T1" fmla="*/ 3406 h 3406"/>
                    <a:gd name="T2" fmla="*/ 0 w 600"/>
                    <a:gd name="T3" fmla="*/ 0 h 3406"/>
                  </a:gdLst>
                  <a:ahLst/>
                  <a:cxnLst>
                    <a:cxn ang="0">
                      <a:pos x="T0" y="T1"/>
                    </a:cxn>
                    <a:cxn ang="0">
                      <a:pos x="T2" y="T3"/>
                    </a:cxn>
                  </a:cxnLst>
                  <a:rect l="0" t="0" r="r" b="b"/>
                  <a:pathLst>
                    <a:path w="600" h="3406">
                      <a:moveTo>
                        <a:pt x="48" y="3406"/>
                      </a:moveTo>
                      <a:cubicBezTo>
                        <a:pt x="204" y="3244"/>
                        <a:pt x="600" y="152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8" name="Freeform 16"/>
                <p:cNvSpPr>
                  <a:spLocks/>
                </p:cNvSpPr>
                <p:nvPr userDrawn="1"/>
              </p:nvSpPr>
              <p:spPr bwMode="gray">
                <a:xfrm>
                  <a:off x="1528" y="875"/>
                  <a:ext cx="547" cy="1857"/>
                </a:xfrm>
                <a:custGeom>
                  <a:avLst/>
                  <a:gdLst>
                    <a:gd name="T0" fmla="*/ 154 w 998"/>
                    <a:gd name="T1" fmla="*/ 3386 h 3386"/>
                    <a:gd name="T2" fmla="*/ 0 w 998"/>
                    <a:gd name="T3" fmla="*/ 0 h 3386"/>
                  </a:gdLst>
                  <a:ahLst/>
                  <a:cxnLst>
                    <a:cxn ang="0">
                      <a:pos x="T0" y="T1"/>
                    </a:cxn>
                    <a:cxn ang="0">
                      <a:pos x="T2" y="T3"/>
                    </a:cxn>
                  </a:cxnLst>
                  <a:rect l="0" t="0" r="r" b="b"/>
                  <a:pathLst>
                    <a:path w="998" h="3386">
                      <a:moveTo>
                        <a:pt x="154" y="3386"/>
                      </a:moveTo>
                      <a:cubicBezTo>
                        <a:pt x="644" y="3208"/>
                        <a:pt x="998" y="131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49" name="Freeform 17"/>
                <p:cNvSpPr>
                  <a:spLocks/>
                </p:cNvSpPr>
                <p:nvPr userDrawn="1"/>
              </p:nvSpPr>
              <p:spPr bwMode="gray">
                <a:xfrm>
                  <a:off x="1582" y="872"/>
                  <a:ext cx="750" cy="1820"/>
                </a:xfrm>
                <a:custGeom>
                  <a:avLst/>
                  <a:gdLst>
                    <a:gd name="T0" fmla="*/ 278 w 1368"/>
                    <a:gd name="T1" fmla="*/ 3318 h 3318"/>
                    <a:gd name="T2" fmla="*/ 0 w 1368"/>
                    <a:gd name="T3" fmla="*/ 0 h 3318"/>
                  </a:gdLst>
                  <a:ahLst/>
                  <a:cxnLst>
                    <a:cxn ang="0">
                      <a:pos x="T0" y="T1"/>
                    </a:cxn>
                    <a:cxn ang="0">
                      <a:pos x="T2" y="T3"/>
                    </a:cxn>
                  </a:cxnLst>
                  <a:rect l="0" t="0" r="r" b="b"/>
                  <a:pathLst>
                    <a:path w="1368" h="3318">
                      <a:moveTo>
                        <a:pt x="278" y="3318"/>
                      </a:moveTo>
                      <a:cubicBezTo>
                        <a:pt x="971" y="3026"/>
                        <a:pt x="1368" y="108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0" name="Freeform 18"/>
                <p:cNvSpPr>
                  <a:spLocks/>
                </p:cNvSpPr>
                <p:nvPr userDrawn="1"/>
              </p:nvSpPr>
              <p:spPr bwMode="gray">
                <a:xfrm>
                  <a:off x="1599" y="859"/>
                  <a:ext cx="855" cy="1718"/>
                </a:xfrm>
                <a:custGeom>
                  <a:avLst/>
                  <a:gdLst>
                    <a:gd name="T0" fmla="*/ 633 w 1560"/>
                    <a:gd name="T1" fmla="*/ 3129 h 3129"/>
                    <a:gd name="T2" fmla="*/ 0 w 1560"/>
                    <a:gd name="T3" fmla="*/ 0 h 3129"/>
                  </a:gdLst>
                  <a:ahLst/>
                  <a:cxnLst>
                    <a:cxn ang="0">
                      <a:pos x="T0" y="T1"/>
                    </a:cxn>
                    <a:cxn ang="0">
                      <a:pos x="T2" y="T3"/>
                    </a:cxn>
                  </a:cxnLst>
                  <a:rect l="0" t="0" r="r" b="b"/>
                  <a:pathLst>
                    <a:path w="1560" h="3129">
                      <a:moveTo>
                        <a:pt x="633" y="3129"/>
                      </a:moveTo>
                      <a:cubicBezTo>
                        <a:pt x="1204" y="2712"/>
                        <a:pt x="1560" y="762"/>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1" name="Freeform 19"/>
                <p:cNvSpPr>
                  <a:spLocks/>
                </p:cNvSpPr>
                <p:nvPr userDrawn="1"/>
              </p:nvSpPr>
              <p:spPr bwMode="gray">
                <a:xfrm>
                  <a:off x="1616" y="853"/>
                  <a:ext cx="830" cy="1486"/>
                </a:xfrm>
                <a:custGeom>
                  <a:avLst/>
                  <a:gdLst>
                    <a:gd name="T0" fmla="*/ 1022 w 1503"/>
                    <a:gd name="T1" fmla="*/ 2724 h 2724"/>
                    <a:gd name="T2" fmla="*/ 0 w 1503"/>
                    <a:gd name="T3" fmla="*/ 0 h 2724"/>
                  </a:gdLst>
                  <a:ahLst/>
                  <a:cxnLst>
                    <a:cxn ang="0">
                      <a:pos x="T0" y="T1"/>
                    </a:cxn>
                    <a:cxn ang="0">
                      <a:pos x="T2" y="T3"/>
                    </a:cxn>
                  </a:cxnLst>
                  <a:rect l="0" t="0" r="r" b="b"/>
                  <a:pathLst>
                    <a:path w="1503" h="2724">
                      <a:moveTo>
                        <a:pt x="1022" y="2724"/>
                      </a:moveTo>
                      <a:cubicBezTo>
                        <a:pt x="1430" y="2220"/>
                        <a:pt x="1503" y="501"/>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2" name="Freeform 20"/>
                <p:cNvSpPr>
                  <a:spLocks/>
                </p:cNvSpPr>
                <p:nvPr userDrawn="1"/>
              </p:nvSpPr>
              <p:spPr bwMode="gray">
                <a:xfrm>
                  <a:off x="1638" y="830"/>
                  <a:ext cx="529" cy="340"/>
                </a:xfrm>
                <a:custGeom>
                  <a:avLst/>
                  <a:gdLst>
                    <a:gd name="T0" fmla="*/ 966 w 966"/>
                    <a:gd name="T1" fmla="*/ 620 h 620"/>
                    <a:gd name="T2" fmla="*/ 0 w 966"/>
                    <a:gd name="T3" fmla="*/ 0 h 620"/>
                  </a:gdLst>
                  <a:ahLst/>
                  <a:cxnLst>
                    <a:cxn ang="0">
                      <a:pos x="T0" y="T1"/>
                    </a:cxn>
                    <a:cxn ang="0">
                      <a:pos x="T2" y="T3"/>
                    </a:cxn>
                  </a:cxnLst>
                  <a:rect l="0" t="0" r="r" b="b"/>
                  <a:pathLst>
                    <a:path w="966" h="620">
                      <a:moveTo>
                        <a:pt x="966" y="620"/>
                      </a:moveTo>
                      <a:cubicBezTo>
                        <a:pt x="812" y="438"/>
                        <a:pt x="606" y="16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3" name="Freeform 21"/>
                <p:cNvSpPr>
                  <a:spLocks/>
                </p:cNvSpPr>
                <p:nvPr userDrawn="1"/>
              </p:nvSpPr>
              <p:spPr bwMode="gray">
                <a:xfrm>
                  <a:off x="905" y="888"/>
                  <a:ext cx="989" cy="301"/>
                </a:xfrm>
                <a:custGeom>
                  <a:avLst/>
                  <a:gdLst>
                    <a:gd name="T0" fmla="*/ 1805 w 1805"/>
                    <a:gd name="T1" fmla="*/ 48 h 546"/>
                    <a:gd name="T2" fmla="*/ 0 w 1805"/>
                    <a:gd name="T3" fmla="*/ 0 h 546"/>
                  </a:gdLst>
                  <a:ahLst/>
                  <a:cxnLst>
                    <a:cxn ang="0">
                      <a:pos x="T0" y="T1"/>
                    </a:cxn>
                    <a:cxn ang="0">
                      <a:pos x="T2" y="T3"/>
                    </a:cxn>
                  </a:cxnLst>
                  <a:rect l="0" t="0" r="r" b="b"/>
                  <a:pathLst>
                    <a:path w="1805" h="546">
                      <a:moveTo>
                        <a:pt x="1805" y="48"/>
                      </a:moveTo>
                      <a:cubicBezTo>
                        <a:pt x="1804" y="224"/>
                        <a:pt x="489" y="546"/>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4" name="Freeform 22"/>
                <p:cNvSpPr>
                  <a:spLocks/>
                </p:cNvSpPr>
                <p:nvPr userDrawn="1"/>
              </p:nvSpPr>
              <p:spPr bwMode="gray">
                <a:xfrm>
                  <a:off x="680" y="1058"/>
                  <a:ext cx="1420" cy="296"/>
                </a:xfrm>
                <a:custGeom>
                  <a:avLst/>
                  <a:gdLst>
                    <a:gd name="T0" fmla="*/ 2590 w 2590"/>
                    <a:gd name="T1" fmla="*/ 59 h 539"/>
                    <a:gd name="T2" fmla="*/ 0 w 2590"/>
                    <a:gd name="T3" fmla="*/ 0 h 539"/>
                  </a:gdLst>
                  <a:ahLst/>
                  <a:cxnLst>
                    <a:cxn ang="0">
                      <a:pos x="T0" y="T1"/>
                    </a:cxn>
                    <a:cxn ang="0">
                      <a:pos x="T2" y="T3"/>
                    </a:cxn>
                  </a:cxnLst>
                  <a:rect l="0" t="0" r="r" b="b"/>
                  <a:pathLst>
                    <a:path w="2590" h="539">
                      <a:moveTo>
                        <a:pt x="2590" y="59"/>
                      </a:moveTo>
                      <a:cubicBezTo>
                        <a:pt x="2266" y="472"/>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5" name="Freeform 23"/>
                <p:cNvSpPr>
                  <a:spLocks/>
                </p:cNvSpPr>
                <p:nvPr userDrawn="1"/>
              </p:nvSpPr>
              <p:spPr bwMode="gray">
                <a:xfrm>
                  <a:off x="525" y="1261"/>
                  <a:ext cx="1729" cy="314"/>
                </a:xfrm>
                <a:custGeom>
                  <a:avLst/>
                  <a:gdLst>
                    <a:gd name="T0" fmla="*/ 3164 w 3164"/>
                    <a:gd name="T1" fmla="*/ 93 h 573"/>
                    <a:gd name="T2" fmla="*/ 0 w 3164"/>
                    <a:gd name="T3" fmla="*/ 0 h 573"/>
                  </a:gdLst>
                  <a:ahLst/>
                  <a:cxnLst>
                    <a:cxn ang="0">
                      <a:pos x="T0" y="T1"/>
                    </a:cxn>
                    <a:cxn ang="0">
                      <a:pos x="T2" y="T3"/>
                    </a:cxn>
                  </a:cxnLst>
                  <a:rect l="0" t="0" r="r" b="b"/>
                  <a:pathLst>
                    <a:path w="3164" h="573">
                      <a:moveTo>
                        <a:pt x="3164" y="93"/>
                      </a:moveTo>
                      <a:cubicBezTo>
                        <a:pt x="2665" y="573"/>
                        <a:pt x="72" y="539"/>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6" name="Freeform 24"/>
                <p:cNvSpPr>
                  <a:spLocks/>
                </p:cNvSpPr>
                <p:nvPr userDrawn="1"/>
              </p:nvSpPr>
              <p:spPr bwMode="gray">
                <a:xfrm>
                  <a:off x="427" y="1517"/>
                  <a:ext cx="1914" cy="305"/>
                </a:xfrm>
                <a:custGeom>
                  <a:avLst/>
                  <a:gdLst>
                    <a:gd name="T0" fmla="*/ 3490 w 3490"/>
                    <a:gd name="T1" fmla="*/ 106 h 557"/>
                    <a:gd name="T2" fmla="*/ 0 w 3490"/>
                    <a:gd name="T3" fmla="*/ 0 h 557"/>
                  </a:gdLst>
                  <a:ahLst/>
                  <a:cxnLst>
                    <a:cxn ang="0">
                      <a:pos x="T0" y="T1"/>
                    </a:cxn>
                    <a:cxn ang="0">
                      <a:pos x="T2" y="T3"/>
                    </a:cxn>
                  </a:cxnLst>
                  <a:rect l="0" t="0" r="r" b="b"/>
                  <a:pathLst>
                    <a:path w="3490" h="557">
                      <a:moveTo>
                        <a:pt x="3490" y="106"/>
                      </a:moveTo>
                      <a:cubicBezTo>
                        <a:pt x="2813" y="557"/>
                        <a:pt x="163" y="553"/>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7" name="Freeform 25"/>
                <p:cNvSpPr>
                  <a:spLocks/>
                </p:cNvSpPr>
                <p:nvPr userDrawn="1"/>
              </p:nvSpPr>
              <p:spPr bwMode="gray">
                <a:xfrm>
                  <a:off x="391" y="1788"/>
                  <a:ext cx="1974" cy="322"/>
                </a:xfrm>
                <a:custGeom>
                  <a:avLst/>
                  <a:gdLst>
                    <a:gd name="T0" fmla="*/ 3582 w 3582"/>
                    <a:gd name="T1" fmla="*/ 6 h 587"/>
                    <a:gd name="T2" fmla="*/ 0 w 3582"/>
                    <a:gd name="T3" fmla="*/ 0 h 587"/>
                  </a:gdLst>
                  <a:ahLst/>
                  <a:cxnLst>
                    <a:cxn ang="0">
                      <a:pos x="T0" y="T1"/>
                    </a:cxn>
                    <a:cxn ang="0">
                      <a:pos x="T2" y="T3"/>
                    </a:cxn>
                  </a:cxnLst>
                  <a:rect l="0" t="0" r="r" b="b"/>
                  <a:pathLst>
                    <a:path w="3582" h="587">
                      <a:moveTo>
                        <a:pt x="3582" y="6"/>
                      </a:moveTo>
                      <a:cubicBezTo>
                        <a:pt x="3040" y="587"/>
                        <a:pt x="328" y="50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8" name="Freeform 26"/>
                <p:cNvSpPr>
                  <a:spLocks/>
                </p:cNvSpPr>
                <p:nvPr userDrawn="1"/>
              </p:nvSpPr>
              <p:spPr bwMode="gray">
                <a:xfrm>
                  <a:off x="433" y="2050"/>
                  <a:ext cx="1886" cy="273"/>
                </a:xfrm>
                <a:custGeom>
                  <a:avLst/>
                  <a:gdLst>
                    <a:gd name="T0" fmla="*/ 3429 w 3429"/>
                    <a:gd name="T1" fmla="*/ 3 h 497"/>
                    <a:gd name="T2" fmla="*/ 0 w 3429"/>
                    <a:gd name="T3" fmla="*/ 0 h 497"/>
                  </a:gdLst>
                  <a:ahLst/>
                  <a:cxnLst>
                    <a:cxn ang="0">
                      <a:pos x="T0" y="T1"/>
                    </a:cxn>
                    <a:cxn ang="0">
                      <a:pos x="T2" y="T3"/>
                    </a:cxn>
                  </a:cxnLst>
                  <a:rect l="0" t="0" r="r" b="b"/>
                  <a:pathLst>
                    <a:path w="3429" h="497">
                      <a:moveTo>
                        <a:pt x="3429" y="3"/>
                      </a:moveTo>
                      <a:cubicBezTo>
                        <a:pt x="2891" y="497"/>
                        <a:pt x="334" y="4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59" name="Freeform 27"/>
                <p:cNvSpPr>
                  <a:spLocks/>
                </p:cNvSpPr>
                <p:nvPr userDrawn="1"/>
              </p:nvSpPr>
              <p:spPr bwMode="gray">
                <a:xfrm>
                  <a:off x="537" y="2276"/>
                  <a:ext cx="1686" cy="271"/>
                </a:xfrm>
                <a:custGeom>
                  <a:avLst/>
                  <a:gdLst>
                    <a:gd name="T0" fmla="*/ 3076 w 3076"/>
                    <a:gd name="T1" fmla="*/ 0 h 494"/>
                    <a:gd name="T2" fmla="*/ 0 w 3076"/>
                    <a:gd name="T3" fmla="*/ 16 h 494"/>
                  </a:gdLst>
                  <a:ahLst/>
                  <a:cxnLst>
                    <a:cxn ang="0">
                      <a:pos x="T0" y="T1"/>
                    </a:cxn>
                    <a:cxn ang="0">
                      <a:pos x="T2" y="T3"/>
                    </a:cxn>
                  </a:cxnLst>
                  <a:rect l="0" t="0" r="r" b="b"/>
                  <a:pathLst>
                    <a:path w="3076" h="494">
                      <a:moveTo>
                        <a:pt x="3076" y="0"/>
                      </a:moveTo>
                      <a:cubicBezTo>
                        <a:pt x="2538" y="494"/>
                        <a:pt x="334" y="344"/>
                        <a:pt x="0" y="16"/>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60" name="Freeform 28"/>
                <p:cNvSpPr>
                  <a:spLocks/>
                </p:cNvSpPr>
                <p:nvPr userDrawn="1"/>
              </p:nvSpPr>
              <p:spPr bwMode="gray">
                <a:xfrm>
                  <a:off x="715" y="2502"/>
                  <a:ext cx="1326" cy="134"/>
                </a:xfrm>
                <a:custGeom>
                  <a:avLst/>
                  <a:gdLst>
                    <a:gd name="T0" fmla="*/ 2428 w 2428"/>
                    <a:gd name="T1" fmla="*/ 0 h 245"/>
                    <a:gd name="T2" fmla="*/ 0 w 2428"/>
                    <a:gd name="T3" fmla="*/ 0 h 245"/>
                  </a:gdLst>
                  <a:ahLst/>
                  <a:cxnLst>
                    <a:cxn ang="0">
                      <a:pos x="T0" y="T1"/>
                    </a:cxn>
                    <a:cxn ang="0">
                      <a:pos x="T2" y="T3"/>
                    </a:cxn>
                  </a:cxnLst>
                  <a:rect l="0" t="0" r="r" b="b"/>
                  <a:pathLst>
                    <a:path w="2428" h="245">
                      <a:moveTo>
                        <a:pt x="2428" y="0"/>
                      </a:moveTo>
                      <a:cubicBezTo>
                        <a:pt x="1900" y="245"/>
                        <a:pt x="312" y="184"/>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61" name="Freeform 29"/>
                <p:cNvSpPr>
                  <a:spLocks/>
                </p:cNvSpPr>
                <p:nvPr userDrawn="1"/>
              </p:nvSpPr>
              <p:spPr bwMode="gray">
                <a:xfrm>
                  <a:off x="900" y="2634"/>
                  <a:ext cx="914" cy="92"/>
                </a:xfrm>
                <a:custGeom>
                  <a:avLst/>
                  <a:gdLst>
                    <a:gd name="T0" fmla="*/ 1684 w 1684"/>
                    <a:gd name="T1" fmla="*/ 44 h 169"/>
                    <a:gd name="T2" fmla="*/ 0 w 1684"/>
                    <a:gd name="T3" fmla="*/ 0 h 169"/>
                  </a:gdLst>
                  <a:ahLst/>
                  <a:cxnLst>
                    <a:cxn ang="0">
                      <a:pos x="T0" y="T1"/>
                    </a:cxn>
                    <a:cxn ang="0">
                      <a:pos x="T2" y="T3"/>
                    </a:cxn>
                  </a:cxnLst>
                  <a:rect l="0" t="0" r="r" b="b"/>
                  <a:pathLst>
                    <a:path w="1684" h="169">
                      <a:moveTo>
                        <a:pt x="1684" y="44"/>
                      </a:moveTo>
                      <a:cubicBezTo>
                        <a:pt x="1175" y="169"/>
                        <a:pt x="296" y="135"/>
                        <a:pt x="0" y="0"/>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62" name="Oval 30"/>
                <p:cNvSpPr>
                  <a:spLocks noChangeArrowheads="1"/>
                </p:cNvSpPr>
                <p:nvPr userDrawn="1"/>
              </p:nvSpPr>
              <p:spPr bwMode="gray">
                <a:xfrm>
                  <a:off x="1127" y="774"/>
                  <a:ext cx="515" cy="112"/>
                </a:xfrm>
                <a:prstGeom prst="ellipse">
                  <a:avLst/>
                </a:pr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6463" name="Freeform 31"/>
                <p:cNvSpPr>
                  <a:spLocks/>
                </p:cNvSpPr>
                <p:nvPr userDrawn="1"/>
              </p:nvSpPr>
              <p:spPr bwMode="gray">
                <a:xfrm>
                  <a:off x="1131" y="767"/>
                  <a:ext cx="502" cy="62"/>
                </a:xfrm>
                <a:custGeom>
                  <a:avLst/>
                  <a:gdLst>
                    <a:gd name="T0" fmla="*/ 0 w 590"/>
                    <a:gd name="T1" fmla="*/ 51 h 73"/>
                    <a:gd name="T2" fmla="*/ 590 w 590"/>
                    <a:gd name="T3" fmla="*/ 73 h 73"/>
                  </a:gdLst>
                  <a:ahLst/>
                  <a:cxnLst>
                    <a:cxn ang="0">
                      <a:pos x="T0" y="T1"/>
                    </a:cxn>
                    <a:cxn ang="0">
                      <a:pos x="T2" y="T3"/>
                    </a:cxn>
                  </a:cxnLst>
                  <a:rect l="0" t="0" r="r" b="b"/>
                  <a:pathLst>
                    <a:path w="590" h="73">
                      <a:moveTo>
                        <a:pt x="0" y="51"/>
                      </a:moveTo>
                      <a:cubicBezTo>
                        <a:pt x="296" y="0"/>
                        <a:pt x="590" y="73"/>
                        <a:pt x="590" y="73"/>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64" name="Freeform 32"/>
                <p:cNvSpPr>
                  <a:spLocks/>
                </p:cNvSpPr>
                <p:nvPr userDrawn="1"/>
              </p:nvSpPr>
              <p:spPr bwMode="gray">
                <a:xfrm>
                  <a:off x="1180" y="754"/>
                  <a:ext cx="357" cy="133"/>
                </a:xfrm>
                <a:custGeom>
                  <a:avLst/>
                  <a:gdLst>
                    <a:gd name="T0" fmla="*/ 0 w 420"/>
                    <a:gd name="T1" fmla="*/ 158 h 158"/>
                    <a:gd name="T2" fmla="*/ 420 w 420"/>
                    <a:gd name="T3" fmla="*/ 29 h 158"/>
                  </a:gdLst>
                  <a:ahLst/>
                  <a:cxnLst>
                    <a:cxn ang="0">
                      <a:pos x="T0" y="T1"/>
                    </a:cxn>
                    <a:cxn ang="0">
                      <a:pos x="T2" y="T3"/>
                    </a:cxn>
                  </a:cxnLst>
                  <a:rect l="0" t="0" r="r" b="b"/>
                  <a:pathLst>
                    <a:path w="420" h="158">
                      <a:moveTo>
                        <a:pt x="0" y="158"/>
                      </a:moveTo>
                      <a:cubicBezTo>
                        <a:pt x="154" y="0"/>
                        <a:pt x="418" y="32"/>
                        <a:pt x="420" y="29"/>
                      </a:cubicBezTo>
                    </a:path>
                  </a:pathLst>
                </a:custGeom>
                <a:noFill/>
                <a:ln w="9525" cmpd="sng">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46465" name="Group 33"/>
              <p:cNvGrpSpPr>
                <a:grpSpLocks/>
              </p:cNvGrpSpPr>
              <p:nvPr userDrawn="1"/>
            </p:nvGrpSpPr>
            <p:grpSpPr bwMode="auto">
              <a:xfrm flipH="1">
                <a:off x="286" y="248"/>
                <a:ext cx="521" cy="621"/>
                <a:chOff x="792" y="818"/>
                <a:chExt cx="1569" cy="1872"/>
              </a:xfrm>
            </p:grpSpPr>
            <p:sp>
              <p:nvSpPr>
                <p:cNvPr id="146466" name="Freeform 34"/>
                <p:cNvSpPr>
                  <a:spLocks/>
                </p:cNvSpPr>
                <p:nvPr userDrawn="1"/>
              </p:nvSpPr>
              <p:spPr bwMode="gray">
                <a:xfrm>
                  <a:off x="792" y="818"/>
                  <a:ext cx="1227" cy="1872"/>
                </a:xfrm>
                <a:custGeom>
                  <a:avLst/>
                  <a:gdLst>
                    <a:gd name="T0" fmla="*/ 612 w 2238"/>
                    <a:gd name="T1" fmla="*/ 1536 h 3412"/>
                    <a:gd name="T2" fmla="*/ 477 w 2238"/>
                    <a:gd name="T3" fmla="*/ 1356 h 3412"/>
                    <a:gd name="T4" fmla="*/ 693 w 2238"/>
                    <a:gd name="T5" fmla="*/ 1224 h 3412"/>
                    <a:gd name="T6" fmla="*/ 942 w 2238"/>
                    <a:gd name="T7" fmla="*/ 1350 h 3412"/>
                    <a:gd name="T8" fmla="*/ 1068 w 2238"/>
                    <a:gd name="T9" fmla="*/ 1008 h 3412"/>
                    <a:gd name="T10" fmla="*/ 1191 w 2238"/>
                    <a:gd name="T11" fmla="*/ 843 h 3412"/>
                    <a:gd name="T12" fmla="*/ 1365 w 2238"/>
                    <a:gd name="T13" fmla="*/ 771 h 3412"/>
                    <a:gd name="T14" fmla="*/ 1326 w 2238"/>
                    <a:gd name="T15" fmla="*/ 657 h 3412"/>
                    <a:gd name="T16" fmla="*/ 1542 w 2238"/>
                    <a:gd name="T17" fmla="*/ 741 h 3412"/>
                    <a:gd name="T18" fmla="*/ 1278 w 2238"/>
                    <a:gd name="T19" fmla="*/ 471 h 3412"/>
                    <a:gd name="T20" fmla="*/ 1029 w 2238"/>
                    <a:gd name="T21" fmla="*/ 390 h 3412"/>
                    <a:gd name="T22" fmla="*/ 963 w 2238"/>
                    <a:gd name="T23" fmla="*/ 630 h 3412"/>
                    <a:gd name="T24" fmla="*/ 873 w 2238"/>
                    <a:gd name="T25" fmla="*/ 342 h 3412"/>
                    <a:gd name="T26" fmla="*/ 999 w 2238"/>
                    <a:gd name="T27" fmla="*/ 297 h 3412"/>
                    <a:gd name="T28" fmla="*/ 1038 w 2238"/>
                    <a:gd name="T29" fmla="*/ 318 h 3412"/>
                    <a:gd name="T30" fmla="*/ 1212 w 2238"/>
                    <a:gd name="T31" fmla="*/ 336 h 3412"/>
                    <a:gd name="T32" fmla="*/ 1029 w 2238"/>
                    <a:gd name="T33" fmla="*/ 150 h 3412"/>
                    <a:gd name="T34" fmla="*/ 1167 w 2238"/>
                    <a:gd name="T35" fmla="*/ 132 h 3412"/>
                    <a:gd name="T36" fmla="*/ 1542 w 2238"/>
                    <a:gd name="T37" fmla="*/ 402 h 3412"/>
                    <a:gd name="T38" fmla="*/ 1569 w 2238"/>
                    <a:gd name="T39" fmla="*/ 165 h 3412"/>
                    <a:gd name="T40" fmla="*/ 1194 w 2238"/>
                    <a:gd name="T41" fmla="*/ 21 h 3412"/>
                    <a:gd name="T42" fmla="*/ 963 w 2238"/>
                    <a:gd name="T43" fmla="*/ 123 h 3412"/>
                    <a:gd name="T44" fmla="*/ 942 w 2238"/>
                    <a:gd name="T45" fmla="*/ 231 h 3412"/>
                    <a:gd name="T46" fmla="*/ 837 w 2238"/>
                    <a:gd name="T47" fmla="*/ 171 h 3412"/>
                    <a:gd name="T48" fmla="*/ 807 w 2238"/>
                    <a:gd name="T49" fmla="*/ 213 h 3412"/>
                    <a:gd name="T50" fmla="*/ 696 w 2238"/>
                    <a:gd name="T51" fmla="*/ 120 h 3412"/>
                    <a:gd name="T52" fmla="*/ 705 w 2238"/>
                    <a:gd name="T53" fmla="*/ 234 h 3412"/>
                    <a:gd name="T54" fmla="*/ 477 w 2238"/>
                    <a:gd name="T55" fmla="*/ 75 h 3412"/>
                    <a:gd name="T56" fmla="*/ 297 w 2238"/>
                    <a:gd name="T57" fmla="*/ 96 h 3412"/>
                    <a:gd name="T58" fmla="*/ 123 w 2238"/>
                    <a:gd name="T59" fmla="*/ 246 h 3412"/>
                    <a:gd name="T60" fmla="*/ 204 w 2238"/>
                    <a:gd name="T61" fmla="*/ 261 h 3412"/>
                    <a:gd name="T62" fmla="*/ 180 w 2238"/>
                    <a:gd name="T63" fmla="*/ 525 h 3412"/>
                    <a:gd name="T64" fmla="*/ 18 w 2238"/>
                    <a:gd name="T65" fmla="*/ 981 h 3412"/>
                    <a:gd name="T66" fmla="*/ 96 w 2238"/>
                    <a:gd name="T67" fmla="*/ 1275 h 3412"/>
                    <a:gd name="T68" fmla="*/ 105 w 2238"/>
                    <a:gd name="T69" fmla="*/ 1107 h 3412"/>
                    <a:gd name="T70" fmla="*/ 210 w 2238"/>
                    <a:gd name="T71" fmla="*/ 1494 h 3412"/>
                    <a:gd name="T72" fmla="*/ 669 w 2238"/>
                    <a:gd name="T73" fmla="*/ 1746 h 3412"/>
                    <a:gd name="T74" fmla="*/ 972 w 2238"/>
                    <a:gd name="T75" fmla="*/ 1947 h 3412"/>
                    <a:gd name="T76" fmla="*/ 956 w 2238"/>
                    <a:gd name="T77" fmla="*/ 2103 h 3412"/>
                    <a:gd name="T78" fmla="*/ 888 w 2238"/>
                    <a:gd name="T79" fmla="*/ 2202 h 3412"/>
                    <a:gd name="T80" fmla="*/ 930 w 2238"/>
                    <a:gd name="T81" fmla="*/ 2385 h 3412"/>
                    <a:gd name="T82" fmla="*/ 1197 w 2238"/>
                    <a:gd name="T83" fmla="*/ 2869 h 3412"/>
                    <a:gd name="T84" fmla="*/ 1115 w 2238"/>
                    <a:gd name="T85" fmla="*/ 3250 h 3412"/>
                    <a:gd name="T86" fmla="*/ 1190 w 2238"/>
                    <a:gd name="T87" fmla="*/ 3412 h 3412"/>
                    <a:gd name="T88" fmla="*/ 1295 w 2238"/>
                    <a:gd name="T89" fmla="*/ 3274 h 3412"/>
                    <a:gd name="T90" fmla="*/ 1521 w 2238"/>
                    <a:gd name="T91" fmla="*/ 3067 h 3412"/>
                    <a:gd name="T92" fmla="*/ 1982 w 2238"/>
                    <a:gd name="T93" fmla="*/ 2755 h 3412"/>
                    <a:gd name="T94" fmla="*/ 2207 w 2238"/>
                    <a:gd name="T95" fmla="*/ 2373 h 3412"/>
                    <a:gd name="T96" fmla="*/ 2066 w 2238"/>
                    <a:gd name="T97" fmla="*/ 2185 h 3412"/>
                    <a:gd name="T98" fmla="*/ 1893 w 2238"/>
                    <a:gd name="T99" fmla="*/ 2142 h 3412"/>
                    <a:gd name="T100" fmla="*/ 1842 w 2238"/>
                    <a:gd name="T101" fmla="*/ 2083 h 3412"/>
                    <a:gd name="T102" fmla="*/ 1587 w 2238"/>
                    <a:gd name="T103" fmla="*/ 1938 h 3412"/>
                    <a:gd name="T104" fmla="*/ 1470 w 2238"/>
                    <a:gd name="T105" fmla="*/ 1828 h 3412"/>
                    <a:gd name="T106" fmla="*/ 1242 w 2238"/>
                    <a:gd name="T107" fmla="*/ 1812 h 3412"/>
                    <a:gd name="T108" fmla="*/ 1196 w 2238"/>
                    <a:gd name="T109" fmla="*/ 1794 h 3412"/>
                    <a:gd name="T110" fmla="*/ 1052 w 2238"/>
                    <a:gd name="T111" fmla="*/ 1870 h 3412"/>
                    <a:gd name="T112" fmla="*/ 828 w 2238"/>
                    <a:gd name="T113" fmla="*/ 171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8" h="3412">
                      <a:moveTo>
                        <a:pt x="666" y="1671"/>
                      </a:moveTo>
                      <a:lnTo>
                        <a:pt x="690" y="1614"/>
                      </a:lnTo>
                      <a:lnTo>
                        <a:pt x="702" y="1560"/>
                      </a:lnTo>
                      <a:lnTo>
                        <a:pt x="726" y="1527"/>
                      </a:lnTo>
                      <a:lnTo>
                        <a:pt x="729" y="1497"/>
                      </a:lnTo>
                      <a:lnTo>
                        <a:pt x="699" y="1491"/>
                      </a:lnTo>
                      <a:lnTo>
                        <a:pt x="651" y="1494"/>
                      </a:lnTo>
                      <a:lnTo>
                        <a:pt x="612" y="1536"/>
                      </a:lnTo>
                      <a:lnTo>
                        <a:pt x="597" y="1569"/>
                      </a:lnTo>
                      <a:lnTo>
                        <a:pt x="564" y="1572"/>
                      </a:lnTo>
                      <a:lnTo>
                        <a:pt x="504" y="1587"/>
                      </a:lnTo>
                      <a:lnTo>
                        <a:pt x="471" y="1560"/>
                      </a:lnTo>
                      <a:lnTo>
                        <a:pt x="453" y="1500"/>
                      </a:lnTo>
                      <a:lnTo>
                        <a:pt x="447" y="1440"/>
                      </a:lnTo>
                      <a:lnTo>
                        <a:pt x="447" y="1377"/>
                      </a:lnTo>
                      <a:lnTo>
                        <a:pt x="477" y="1356"/>
                      </a:lnTo>
                      <a:lnTo>
                        <a:pt x="474" y="1311"/>
                      </a:lnTo>
                      <a:lnTo>
                        <a:pt x="504" y="1269"/>
                      </a:lnTo>
                      <a:lnTo>
                        <a:pt x="534" y="1269"/>
                      </a:lnTo>
                      <a:lnTo>
                        <a:pt x="549" y="1239"/>
                      </a:lnTo>
                      <a:lnTo>
                        <a:pt x="603" y="1230"/>
                      </a:lnTo>
                      <a:lnTo>
                        <a:pt x="654" y="1260"/>
                      </a:lnTo>
                      <a:lnTo>
                        <a:pt x="681" y="1254"/>
                      </a:lnTo>
                      <a:lnTo>
                        <a:pt x="693" y="1224"/>
                      </a:lnTo>
                      <a:lnTo>
                        <a:pt x="753" y="1218"/>
                      </a:lnTo>
                      <a:lnTo>
                        <a:pt x="789" y="1251"/>
                      </a:lnTo>
                      <a:lnTo>
                        <a:pt x="831" y="1248"/>
                      </a:lnTo>
                      <a:lnTo>
                        <a:pt x="849" y="1269"/>
                      </a:lnTo>
                      <a:lnTo>
                        <a:pt x="861" y="1311"/>
                      </a:lnTo>
                      <a:lnTo>
                        <a:pt x="900" y="1377"/>
                      </a:lnTo>
                      <a:lnTo>
                        <a:pt x="936" y="1389"/>
                      </a:lnTo>
                      <a:lnTo>
                        <a:pt x="942" y="1350"/>
                      </a:lnTo>
                      <a:lnTo>
                        <a:pt x="918" y="1269"/>
                      </a:lnTo>
                      <a:lnTo>
                        <a:pt x="897" y="1221"/>
                      </a:lnTo>
                      <a:lnTo>
                        <a:pt x="915" y="1176"/>
                      </a:lnTo>
                      <a:lnTo>
                        <a:pt x="960" y="1164"/>
                      </a:lnTo>
                      <a:lnTo>
                        <a:pt x="996" y="1122"/>
                      </a:lnTo>
                      <a:lnTo>
                        <a:pt x="1062" y="1083"/>
                      </a:lnTo>
                      <a:lnTo>
                        <a:pt x="1050" y="1029"/>
                      </a:lnTo>
                      <a:lnTo>
                        <a:pt x="1068" y="1008"/>
                      </a:lnTo>
                      <a:lnTo>
                        <a:pt x="1074" y="969"/>
                      </a:lnTo>
                      <a:lnTo>
                        <a:pt x="1098" y="966"/>
                      </a:lnTo>
                      <a:lnTo>
                        <a:pt x="1113" y="951"/>
                      </a:lnTo>
                      <a:lnTo>
                        <a:pt x="1110" y="924"/>
                      </a:lnTo>
                      <a:lnTo>
                        <a:pt x="1173" y="909"/>
                      </a:lnTo>
                      <a:lnTo>
                        <a:pt x="1197" y="909"/>
                      </a:lnTo>
                      <a:lnTo>
                        <a:pt x="1185" y="876"/>
                      </a:lnTo>
                      <a:lnTo>
                        <a:pt x="1191" y="843"/>
                      </a:lnTo>
                      <a:lnTo>
                        <a:pt x="1278" y="807"/>
                      </a:lnTo>
                      <a:lnTo>
                        <a:pt x="1281" y="828"/>
                      </a:lnTo>
                      <a:lnTo>
                        <a:pt x="1305" y="846"/>
                      </a:lnTo>
                      <a:lnTo>
                        <a:pt x="1350" y="810"/>
                      </a:lnTo>
                      <a:lnTo>
                        <a:pt x="1404" y="783"/>
                      </a:lnTo>
                      <a:lnTo>
                        <a:pt x="1398" y="753"/>
                      </a:lnTo>
                      <a:lnTo>
                        <a:pt x="1380" y="735"/>
                      </a:lnTo>
                      <a:lnTo>
                        <a:pt x="1365" y="771"/>
                      </a:lnTo>
                      <a:lnTo>
                        <a:pt x="1332" y="771"/>
                      </a:lnTo>
                      <a:lnTo>
                        <a:pt x="1296" y="744"/>
                      </a:lnTo>
                      <a:lnTo>
                        <a:pt x="1296" y="717"/>
                      </a:lnTo>
                      <a:lnTo>
                        <a:pt x="1299" y="699"/>
                      </a:lnTo>
                      <a:lnTo>
                        <a:pt x="1263" y="684"/>
                      </a:lnTo>
                      <a:lnTo>
                        <a:pt x="1245" y="681"/>
                      </a:lnTo>
                      <a:lnTo>
                        <a:pt x="1254" y="660"/>
                      </a:lnTo>
                      <a:lnTo>
                        <a:pt x="1326" y="657"/>
                      </a:lnTo>
                      <a:lnTo>
                        <a:pt x="1380" y="657"/>
                      </a:lnTo>
                      <a:lnTo>
                        <a:pt x="1413" y="633"/>
                      </a:lnTo>
                      <a:lnTo>
                        <a:pt x="1425" y="663"/>
                      </a:lnTo>
                      <a:lnTo>
                        <a:pt x="1398" y="717"/>
                      </a:lnTo>
                      <a:lnTo>
                        <a:pt x="1419" y="729"/>
                      </a:lnTo>
                      <a:lnTo>
                        <a:pt x="1482" y="717"/>
                      </a:lnTo>
                      <a:lnTo>
                        <a:pt x="1518" y="735"/>
                      </a:lnTo>
                      <a:lnTo>
                        <a:pt x="1542" y="741"/>
                      </a:lnTo>
                      <a:lnTo>
                        <a:pt x="1536" y="723"/>
                      </a:lnTo>
                      <a:lnTo>
                        <a:pt x="1500" y="681"/>
                      </a:lnTo>
                      <a:lnTo>
                        <a:pt x="1461" y="663"/>
                      </a:lnTo>
                      <a:lnTo>
                        <a:pt x="1434" y="618"/>
                      </a:lnTo>
                      <a:lnTo>
                        <a:pt x="1422" y="576"/>
                      </a:lnTo>
                      <a:lnTo>
                        <a:pt x="1383" y="555"/>
                      </a:lnTo>
                      <a:lnTo>
                        <a:pt x="1320" y="519"/>
                      </a:lnTo>
                      <a:lnTo>
                        <a:pt x="1278" y="471"/>
                      </a:lnTo>
                      <a:lnTo>
                        <a:pt x="1236" y="426"/>
                      </a:lnTo>
                      <a:lnTo>
                        <a:pt x="1212" y="435"/>
                      </a:lnTo>
                      <a:lnTo>
                        <a:pt x="1197" y="471"/>
                      </a:lnTo>
                      <a:lnTo>
                        <a:pt x="1167" y="447"/>
                      </a:lnTo>
                      <a:lnTo>
                        <a:pt x="1155" y="408"/>
                      </a:lnTo>
                      <a:lnTo>
                        <a:pt x="1116" y="390"/>
                      </a:lnTo>
                      <a:lnTo>
                        <a:pt x="1074" y="366"/>
                      </a:lnTo>
                      <a:lnTo>
                        <a:pt x="1029" y="390"/>
                      </a:lnTo>
                      <a:lnTo>
                        <a:pt x="1041" y="429"/>
                      </a:lnTo>
                      <a:lnTo>
                        <a:pt x="1011" y="447"/>
                      </a:lnTo>
                      <a:lnTo>
                        <a:pt x="1041" y="495"/>
                      </a:lnTo>
                      <a:lnTo>
                        <a:pt x="1029" y="531"/>
                      </a:lnTo>
                      <a:lnTo>
                        <a:pt x="996" y="552"/>
                      </a:lnTo>
                      <a:lnTo>
                        <a:pt x="1008" y="591"/>
                      </a:lnTo>
                      <a:lnTo>
                        <a:pt x="996" y="624"/>
                      </a:lnTo>
                      <a:lnTo>
                        <a:pt x="963" y="630"/>
                      </a:lnTo>
                      <a:lnTo>
                        <a:pt x="945" y="579"/>
                      </a:lnTo>
                      <a:lnTo>
                        <a:pt x="939" y="549"/>
                      </a:lnTo>
                      <a:lnTo>
                        <a:pt x="909" y="543"/>
                      </a:lnTo>
                      <a:lnTo>
                        <a:pt x="846" y="516"/>
                      </a:lnTo>
                      <a:lnTo>
                        <a:pt x="774" y="474"/>
                      </a:lnTo>
                      <a:lnTo>
                        <a:pt x="771" y="426"/>
                      </a:lnTo>
                      <a:lnTo>
                        <a:pt x="819" y="387"/>
                      </a:lnTo>
                      <a:lnTo>
                        <a:pt x="873" y="342"/>
                      </a:lnTo>
                      <a:lnTo>
                        <a:pt x="930" y="366"/>
                      </a:lnTo>
                      <a:lnTo>
                        <a:pt x="957" y="372"/>
                      </a:lnTo>
                      <a:lnTo>
                        <a:pt x="969" y="345"/>
                      </a:lnTo>
                      <a:lnTo>
                        <a:pt x="999" y="354"/>
                      </a:lnTo>
                      <a:lnTo>
                        <a:pt x="993" y="333"/>
                      </a:lnTo>
                      <a:lnTo>
                        <a:pt x="948" y="312"/>
                      </a:lnTo>
                      <a:lnTo>
                        <a:pt x="972" y="303"/>
                      </a:lnTo>
                      <a:lnTo>
                        <a:pt x="999" y="297"/>
                      </a:lnTo>
                      <a:lnTo>
                        <a:pt x="1002" y="270"/>
                      </a:lnTo>
                      <a:lnTo>
                        <a:pt x="990" y="237"/>
                      </a:lnTo>
                      <a:lnTo>
                        <a:pt x="1035" y="231"/>
                      </a:lnTo>
                      <a:lnTo>
                        <a:pt x="1092" y="264"/>
                      </a:lnTo>
                      <a:lnTo>
                        <a:pt x="1104" y="285"/>
                      </a:lnTo>
                      <a:lnTo>
                        <a:pt x="1077" y="297"/>
                      </a:lnTo>
                      <a:lnTo>
                        <a:pt x="1104" y="318"/>
                      </a:lnTo>
                      <a:lnTo>
                        <a:pt x="1038" y="318"/>
                      </a:lnTo>
                      <a:lnTo>
                        <a:pt x="1044" y="342"/>
                      </a:lnTo>
                      <a:lnTo>
                        <a:pt x="1071" y="348"/>
                      </a:lnTo>
                      <a:lnTo>
                        <a:pt x="1086" y="333"/>
                      </a:lnTo>
                      <a:lnTo>
                        <a:pt x="1143" y="378"/>
                      </a:lnTo>
                      <a:lnTo>
                        <a:pt x="1209" y="390"/>
                      </a:lnTo>
                      <a:lnTo>
                        <a:pt x="1182" y="360"/>
                      </a:lnTo>
                      <a:lnTo>
                        <a:pt x="1230" y="372"/>
                      </a:lnTo>
                      <a:lnTo>
                        <a:pt x="1212" y="336"/>
                      </a:lnTo>
                      <a:lnTo>
                        <a:pt x="1176" y="324"/>
                      </a:lnTo>
                      <a:lnTo>
                        <a:pt x="1173" y="291"/>
                      </a:lnTo>
                      <a:lnTo>
                        <a:pt x="1230" y="321"/>
                      </a:lnTo>
                      <a:lnTo>
                        <a:pt x="1245" y="288"/>
                      </a:lnTo>
                      <a:lnTo>
                        <a:pt x="1155" y="252"/>
                      </a:lnTo>
                      <a:lnTo>
                        <a:pt x="1149" y="222"/>
                      </a:lnTo>
                      <a:lnTo>
                        <a:pt x="1092" y="186"/>
                      </a:lnTo>
                      <a:lnTo>
                        <a:pt x="1029" y="150"/>
                      </a:lnTo>
                      <a:lnTo>
                        <a:pt x="1047" y="126"/>
                      </a:lnTo>
                      <a:lnTo>
                        <a:pt x="1083" y="99"/>
                      </a:lnTo>
                      <a:lnTo>
                        <a:pt x="1101" y="84"/>
                      </a:lnTo>
                      <a:lnTo>
                        <a:pt x="1128" y="66"/>
                      </a:lnTo>
                      <a:lnTo>
                        <a:pt x="1128" y="84"/>
                      </a:lnTo>
                      <a:lnTo>
                        <a:pt x="1095" y="90"/>
                      </a:lnTo>
                      <a:lnTo>
                        <a:pt x="1116" y="114"/>
                      </a:lnTo>
                      <a:lnTo>
                        <a:pt x="1167" y="132"/>
                      </a:lnTo>
                      <a:lnTo>
                        <a:pt x="1218" y="138"/>
                      </a:lnTo>
                      <a:lnTo>
                        <a:pt x="1266" y="186"/>
                      </a:lnTo>
                      <a:lnTo>
                        <a:pt x="1293" y="216"/>
                      </a:lnTo>
                      <a:lnTo>
                        <a:pt x="1329" y="246"/>
                      </a:lnTo>
                      <a:lnTo>
                        <a:pt x="1329" y="285"/>
                      </a:lnTo>
                      <a:lnTo>
                        <a:pt x="1449" y="375"/>
                      </a:lnTo>
                      <a:lnTo>
                        <a:pt x="1506" y="393"/>
                      </a:lnTo>
                      <a:lnTo>
                        <a:pt x="1542" y="402"/>
                      </a:lnTo>
                      <a:lnTo>
                        <a:pt x="1554" y="375"/>
                      </a:lnTo>
                      <a:lnTo>
                        <a:pt x="1527" y="342"/>
                      </a:lnTo>
                      <a:lnTo>
                        <a:pt x="1515" y="300"/>
                      </a:lnTo>
                      <a:lnTo>
                        <a:pt x="1515" y="273"/>
                      </a:lnTo>
                      <a:lnTo>
                        <a:pt x="1557" y="267"/>
                      </a:lnTo>
                      <a:lnTo>
                        <a:pt x="1545" y="234"/>
                      </a:lnTo>
                      <a:lnTo>
                        <a:pt x="1569" y="210"/>
                      </a:lnTo>
                      <a:lnTo>
                        <a:pt x="1569" y="165"/>
                      </a:lnTo>
                      <a:lnTo>
                        <a:pt x="1530" y="138"/>
                      </a:lnTo>
                      <a:lnTo>
                        <a:pt x="1482" y="111"/>
                      </a:lnTo>
                      <a:lnTo>
                        <a:pt x="1437" y="75"/>
                      </a:lnTo>
                      <a:lnTo>
                        <a:pt x="1389" y="57"/>
                      </a:lnTo>
                      <a:lnTo>
                        <a:pt x="1335" y="33"/>
                      </a:lnTo>
                      <a:lnTo>
                        <a:pt x="1287" y="18"/>
                      </a:lnTo>
                      <a:lnTo>
                        <a:pt x="1239" y="15"/>
                      </a:lnTo>
                      <a:lnTo>
                        <a:pt x="1194" y="21"/>
                      </a:lnTo>
                      <a:lnTo>
                        <a:pt x="1140" y="45"/>
                      </a:lnTo>
                      <a:lnTo>
                        <a:pt x="1098" y="42"/>
                      </a:lnTo>
                      <a:lnTo>
                        <a:pt x="1038" y="36"/>
                      </a:lnTo>
                      <a:lnTo>
                        <a:pt x="975" y="60"/>
                      </a:lnTo>
                      <a:lnTo>
                        <a:pt x="954" y="84"/>
                      </a:lnTo>
                      <a:lnTo>
                        <a:pt x="981" y="108"/>
                      </a:lnTo>
                      <a:lnTo>
                        <a:pt x="987" y="132"/>
                      </a:lnTo>
                      <a:lnTo>
                        <a:pt x="963" y="123"/>
                      </a:lnTo>
                      <a:lnTo>
                        <a:pt x="939" y="108"/>
                      </a:lnTo>
                      <a:lnTo>
                        <a:pt x="921" y="120"/>
                      </a:lnTo>
                      <a:lnTo>
                        <a:pt x="939" y="138"/>
                      </a:lnTo>
                      <a:lnTo>
                        <a:pt x="942" y="159"/>
                      </a:lnTo>
                      <a:lnTo>
                        <a:pt x="966" y="162"/>
                      </a:lnTo>
                      <a:lnTo>
                        <a:pt x="930" y="174"/>
                      </a:lnTo>
                      <a:lnTo>
                        <a:pt x="927" y="207"/>
                      </a:lnTo>
                      <a:lnTo>
                        <a:pt x="942" y="231"/>
                      </a:lnTo>
                      <a:lnTo>
                        <a:pt x="957" y="252"/>
                      </a:lnTo>
                      <a:lnTo>
                        <a:pt x="927" y="264"/>
                      </a:lnTo>
                      <a:lnTo>
                        <a:pt x="909" y="234"/>
                      </a:lnTo>
                      <a:lnTo>
                        <a:pt x="891" y="204"/>
                      </a:lnTo>
                      <a:lnTo>
                        <a:pt x="873" y="177"/>
                      </a:lnTo>
                      <a:lnTo>
                        <a:pt x="879" y="153"/>
                      </a:lnTo>
                      <a:lnTo>
                        <a:pt x="846" y="141"/>
                      </a:lnTo>
                      <a:lnTo>
                        <a:pt x="837" y="171"/>
                      </a:lnTo>
                      <a:lnTo>
                        <a:pt x="855" y="225"/>
                      </a:lnTo>
                      <a:lnTo>
                        <a:pt x="858" y="252"/>
                      </a:lnTo>
                      <a:lnTo>
                        <a:pt x="837" y="237"/>
                      </a:lnTo>
                      <a:lnTo>
                        <a:pt x="807" y="246"/>
                      </a:lnTo>
                      <a:lnTo>
                        <a:pt x="762" y="243"/>
                      </a:lnTo>
                      <a:lnTo>
                        <a:pt x="747" y="225"/>
                      </a:lnTo>
                      <a:lnTo>
                        <a:pt x="777" y="225"/>
                      </a:lnTo>
                      <a:lnTo>
                        <a:pt x="807" y="213"/>
                      </a:lnTo>
                      <a:lnTo>
                        <a:pt x="801" y="183"/>
                      </a:lnTo>
                      <a:lnTo>
                        <a:pt x="807" y="156"/>
                      </a:lnTo>
                      <a:lnTo>
                        <a:pt x="825" y="150"/>
                      </a:lnTo>
                      <a:lnTo>
                        <a:pt x="798" y="141"/>
                      </a:lnTo>
                      <a:lnTo>
                        <a:pt x="777" y="162"/>
                      </a:lnTo>
                      <a:lnTo>
                        <a:pt x="756" y="150"/>
                      </a:lnTo>
                      <a:lnTo>
                        <a:pt x="726" y="120"/>
                      </a:lnTo>
                      <a:lnTo>
                        <a:pt x="696" y="120"/>
                      </a:lnTo>
                      <a:lnTo>
                        <a:pt x="651" y="132"/>
                      </a:lnTo>
                      <a:lnTo>
                        <a:pt x="645" y="159"/>
                      </a:lnTo>
                      <a:lnTo>
                        <a:pt x="678" y="168"/>
                      </a:lnTo>
                      <a:lnTo>
                        <a:pt x="690" y="186"/>
                      </a:lnTo>
                      <a:lnTo>
                        <a:pt x="690" y="204"/>
                      </a:lnTo>
                      <a:lnTo>
                        <a:pt x="660" y="198"/>
                      </a:lnTo>
                      <a:lnTo>
                        <a:pt x="678" y="219"/>
                      </a:lnTo>
                      <a:lnTo>
                        <a:pt x="705" y="234"/>
                      </a:lnTo>
                      <a:lnTo>
                        <a:pt x="663" y="225"/>
                      </a:lnTo>
                      <a:lnTo>
                        <a:pt x="639" y="201"/>
                      </a:lnTo>
                      <a:lnTo>
                        <a:pt x="606" y="183"/>
                      </a:lnTo>
                      <a:lnTo>
                        <a:pt x="579" y="168"/>
                      </a:lnTo>
                      <a:lnTo>
                        <a:pt x="534" y="153"/>
                      </a:lnTo>
                      <a:lnTo>
                        <a:pt x="510" y="150"/>
                      </a:lnTo>
                      <a:lnTo>
                        <a:pt x="492" y="96"/>
                      </a:lnTo>
                      <a:lnTo>
                        <a:pt x="477" y="75"/>
                      </a:lnTo>
                      <a:lnTo>
                        <a:pt x="414" y="78"/>
                      </a:lnTo>
                      <a:lnTo>
                        <a:pt x="375" y="108"/>
                      </a:lnTo>
                      <a:lnTo>
                        <a:pt x="345" y="111"/>
                      </a:lnTo>
                      <a:lnTo>
                        <a:pt x="414" y="63"/>
                      </a:lnTo>
                      <a:lnTo>
                        <a:pt x="468" y="45"/>
                      </a:lnTo>
                      <a:lnTo>
                        <a:pt x="513" y="27"/>
                      </a:lnTo>
                      <a:cubicBezTo>
                        <a:pt x="513" y="27"/>
                        <a:pt x="520" y="13"/>
                        <a:pt x="528" y="0"/>
                      </a:cubicBezTo>
                      <a:cubicBezTo>
                        <a:pt x="371" y="49"/>
                        <a:pt x="297" y="96"/>
                        <a:pt x="297" y="96"/>
                      </a:cubicBezTo>
                      <a:lnTo>
                        <a:pt x="336" y="96"/>
                      </a:lnTo>
                      <a:lnTo>
                        <a:pt x="300" y="129"/>
                      </a:lnTo>
                      <a:lnTo>
                        <a:pt x="288" y="156"/>
                      </a:lnTo>
                      <a:lnTo>
                        <a:pt x="264" y="156"/>
                      </a:lnTo>
                      <a:lnTo>
                        <a:pt x="237" y="165"/>
                      </a:lnTo>
                      <a:lnTo>
                        <a:pt x="183" y="198"/>
                      </a:lnTo>
                      <a:lnTo>
                        <a:pt x="150" y="228"/>
                      </a:lnTo>
                      <a:lnTo>
                        <a:pt x="123" y="246"/>
                      </a:lnTo>
                      <a:lnTo>
                        <a:pt x="138" y="261"/>
                      </a:lnTo>
                      <a:lnTo>
                        <a:pt x="66" y="276"/>
                      </a:lnTo>
                      <a:lnTo>
                        <a:pt x="0" y="285"/>
                      </a:lnTo>
                      <a:lnTo>
                        <a:pt x="72" y="297"/>
                      </a:lnTo>
                      <a:lnTo>
                        <a:pt x="123" y="279"/>
                      </a:lnTo>
                      <a:lnTo>
                        <a:pt x="105" y="306"/>
                      </a:lnTo>
                      <a:lnTo>
                        <a:pt x="150" y="282"/>
                      </a:lnTo>
                      <a:lnTo>
                        <a:pt x="204" y="261"/>
                      </a:lnTo>
                      <a:lnTo>
                        <a:pt x="231" y="255"/>
                      </a:lnTo>
                      <a:lnTo>
                        <a:pt x="243" y="285"/>
                      </a:lnTo>
                      <a:lnTo>
                        <a:pt x="243" y="321"/>
                      </a:lnTo>
                      <a:lnTo>
                        <a:pt x="210" y="378"/>
                      </a:lnTo>
                      <a:lnTo>
                        <a:pt x="201" y="420"/>
                      </a:lnTo>
                      <a:lnTo>
                        <a:pt x="228" y="411"/>
                      </a:lnTo>
                      <a:lnTo>
                        <a:pt x="210" y="459"/>
                      </a:lnTo>
                      <a:lnTo>
                        <a:pt x="180" y="525"/>
                      </a:lnTo>
                      <a:lnTo>
                        <a:pt x="159" y="546"/>
                      </a:lnTo>
                      <a:lnTo>
                        <a:pt x="156" y="594"/>
                      </a:lnTo>
                      <a:lnTo>
                        <a:pt x="147" y="639"/>
                      </a:lnTo>
                      <a:lnTo>
                        <a:pt x="90" y="720"/>
                      </a:lnTo>
                      <a:lnTo>
                        <a:pt x="57" y="774"/>
                      </a:lnTo>
                      <a:lnTo>
                        <a:pt x="24" y="828"/>
                      </a:lnTo>
                      <a:lnTo>
                        <a:pt x="18" y="906"/>
                      </a:lnTo>
                      <a:lnTo>
                        <a:pt x="18" y="981"/>
                      </a:lnTo>
                      <a:lnTo>
                        <a:pt x="57" y="1026"/>
                      </a:lnTo>
                      <a:lnTo>
                        <a:pt x="51" y="1074"/>
                      </a:lnTo>
                      <a:lnTo>
                        <a:pt x="63" y="1167"/>
                      </a:lnTo>
                      <a:lnTo>
                        <a:pt x="75" y="1203"/>
                      </a:lnTo>
                      <a:lnTo>
                        <a:pt x="57" y="1215"/>
                      </a:lnTo>
                      <a:lnTo>
                        <a:pt x="39" y="1194"/>
                      </a:lnTo>
                      <a:lnTo>
                        <a:pt x="60" y="1233"/>
                      </a:lnTo>
                      <a:lnTo>
                        <a:pt x="96" y="1275"/>
                      </a:lnTo>
                      <a:lnTo>
                        <a:pt x="87" y="1311"/>
                      </a:lnTo>
                      <a:lnTo>
                        <a:pt x="126" y="1383"/>
                      </a:lnTo>
                      <a:lnTo>
                        <a:pt x="153" y="1377"/>
                      </a:lnTo>
                      <a:lnTo>
                        <a:pt x="126" y="1332"/>
                      </a:lnTo>
                      <a:lnTo>
                        <a:pt x="126" y="1275"/>
                      </a:lnTo>
                      <a:lnTo>
                        <a:pt x="99" y="1182"/>
                      </a:lnTo>
                      <a:lnTo>
                        <a:pt x="93" y="1152"/>
                      </a:lnTo>
                      <a:lnTo>
                        <a:pt x="105" y="1107"/>
                      </a:lnTo>
                      <a:lnTo>
                        <a:pt x="117" y="1128"/>
                      </a:lnTo>
                      <a:lnTo>
                        <a:pt x="123" y="1203"/>
                      </a:lnTo>
                      <a:lnTo>
                        <a:pt x="150" y="1251"/>
                      </a:lnTo>
                      <a:lnTo>
                        <a:pt x="165" y="1287"/>
                      </a:lnTo>
                      <a:lnTo>
                        <a:pt x="186" y="1335"/>
                      </a:lnTo>
                      <a:lnTo>
                        <a:pt x="234" y="1428"/>
                      </a:lnTo>
                      <a:lnTo>
                        <a:pt x="234" y="1458"/>
                      </a:lnTo>
                      <a:lnTo>
                        <a:pt x="210" y="1494"/>
                      </a:lnTo>
                      <a:lnTo>
                        <a:pt x="243" y="1527"/>
                      </a:lnTo>
                      <a:lnTo>
                        <a:pt x="342" y="1605"/>
                      </a:lnTo>
                      <a:lnTo>
                        <a:pt x="441" y="1662"/>
                      </a:lnTo>
                      <a:lnTo>
                        <a:pt x="489" y="1650"/>
                      </a:lnTo>
                      <a:lnTo>
                        <a:pt x="522" y="1653"/>
                      </a:lnTo>
                      <a:lnTo>
                        <a:pt x="549" y="1707"/>
                      </a:lnTo>
                      <a:lnTo>
                        <a:pt x="603" y="1734"/>
                      </a:lnTo>
                      <a:lnTo>
                        <a:pt x="669" y="1746"/>
                      </a:lnTo>
                      <a:lnTo>
                        <a:pt x="714" y="1785"/>
                      </a:lnTo>
                      <a:lnTo>
                        <a:pt x="741" y="1830"/>
                      </a:lnTo>
                      <a:lnTo>
                        <a:pt x="792" y="1884"/>
                      </a:lnTo>
                      <a:lnTo>
                        <a:pt x="840" y="1917"/>
                      </a:lnTo>
                      <a:lnTo>
                        <a:pt x="903" y="1956"/>
                      </a:lnTo>
                      <a:lnTo>
                        <a:pt x="921" y="1926"/>
                      </a:lnTo>
                      <a:lnTo>
                        <a:pt x="954" y="1914"/>
                      </a:lnTo>
                      <a:lnTo>
                        <a:pt x="972" y="1947"/>
                      </a:lnTo>
                      <a:lnTo>
                        <a:pt x="981" y="2001"/>
                      </a:lnTo>
                      <a:lnTo>
                        <a:pt x="1001" y="2035"/>
                      </a:lnTo>
                      <a:lnTo>
                        <a:pt x="996" y="2049"/>
                      </a:lnTo>
                      <a:lnTo>
                        <a:pt x="1013" y="2052"/>
                      </a:lnTo>
                      <a:lnTo>
                        <a:pt x="996" y="2068"/>
                      </a:lnTo>
                      <a:lnTo>
                        <a:pt x="992" y="2083"/>
                      </a:lnTo>
                      <a:lnTo>
                        <a:pt x="974" y="2091"/>
                      </a:lnTo>
                      <a:lnTo>
                        <a:pt x="956" y="2103"/>
                      </a:lnTo>
                      <a:lnTo>
                        <a:pt x="962" y="2115"/>
                      </a:lnTo>
                      <a:lnTo>
                        <a:pt x="950" y="2122"/>
                      </a:lnTo>
                      <a:lnTo>
                        <a:pt x="956" y="2134"/>
                      </a:lnTo>
                      <a:lnTo>
                        <a:pt x="927" y="2139"/>
                      </a:lnTo>
                      <a:lnTo>
                        <a:pt x="911" y="2148"/>
                      </a:lnTo>
                      <a:lnTo>
                        <a:pt x="915" y="2169"/>
                      </a:lnTo>
                      <a:lnTo>
                        <a:pt x="902" y="2193"/>
                      </a:lnTo>
                      <a:lnTo>
                        <a:pt x="888" y="2202"/>
                      </a:lnTo>
                      <a:lnTo>
                        <a:pt x="890" y="2239"/>
                      </a:lnTo>
                      <a:lnTo>
                        <a:pt x="920" y="2256"/>
                      </a:lnTo>
                      <a:lnTo>
                        <a:pt x="917" y="2271"/>
                      </a:lnTo>
                      <a:lnTo>
                        <a:pt x="878" y="2292"/>
                      </a:lnTo>
                      <a:lnTo>
                        <a:pt x="878" y="2326"/>
                      </a:lnTo>
                      <a:lnTo>
                        <a:pt x="894" y="2338"/>
                      </a:lnTo>
                      <a:lnTo>
                        <a:pt x="881" y="2344"/>
                      </a:lnTo>
                      <a:lnTo>
                        <a:pt x="930" y="2385"/>
                      </a:lnTo>
                      <a:lnTo>
                        <a:pt x="953" y="2419"/>
                      </a:lnTo>
                      <a:lnTo>
                        <a:pt x="1037" y="2571"/>
                      </a:lnTo>
                      <a:lnTo>
                        <a:pt x="1028" y="2581"/>
                      </a:lnTo>
                      <a:lnTo>
                        <a:pt x="1100" y="2637"/>
                      </a:lnTo>
                      <a:lnTo>
                        <a:pt x="1206" y="2695"/>
                      </a:lnTo>
                      <a:lnTo>
                        <a:pt x="1212" y="2779"/>
                      </a:lnTo>
                      <a:lnTo>
                        <a:pt x="1199" y="2821"/>
                      </a:lnTo>
                      <a:lnTo>
                        <a:pt x="1197" y="2869"/>
                      </a:lnTo>
                      <a:lnTo>
                        <a:pt x="1193" y="2904"/>
                      </a:lnTo>
                      <a:lnTo>
                        <a:pt x="1163" y="2964"/>
                      </a:lnTo>
                      <a:lnTo>
                        <a:pt x="1164" y="3046"/>
                      </a:lnTo>
                      <a:lnTo>
                        <a:pt x="1119" y="3124"/>
                      </a:lnTo>
                      <a:lnTo>
                        <a:pt x="1103" y="3129"/>
                      </a:lnTo>
                      <a:lnTo>
                        <a:pt x="1115" y="3174"/>
                      </a:lnTo>
                      <a:lnTo>
                        <a:pt x="1089" y="3232"/>
                      </a:lnTo>
                      <a:lnTo>
                        <a:pt x="1115" y="3250"/>
                      </a:lnTo>
                      <a:lnTo>
                        <a:pt x="1103" y="3288"/>
                      </a:lnTo>
                      <a:lnTo>
                        <a:pt x="1086" y="3298"/>
                      </a:lnTo>
                      <a:lnTo>
                        <a:pt x="1089" y="3325"/>
                      </a:lnTo>
                      <a:lnTo>
                        <a:pt x="1070" y="3310"/>
                      </a:lnTo>
                      <a:lnTo>
                        <a:pt x="1070" y="3334"/>
                      </a:lnTo>
                      <a:lnTo>
                        <a:pt x="1076" y="3363"/>
                      </a:lnTo>
                      <a:lnTo>
                        <a:pt x="1124" y="3400"/>
                      </a:lnTo>
                      <a:lnTo>
                        <a:pt x="1190" y="3412"/>
                      </a:lnTo>
                      <a:lnTo>
                        <a:pt x="1238" y="3408"/>
                      </a:lnTo>
                      <a:lnTo>
                        <a:pt x="1253" y="3394"/>
                      </a:lnTo>
                      <a:lnTo>
                        <a:pt x="1202" y="3378"/>
                      </a:lnTo>
                      <a:lnTo>
                        <a:pt x="1199" y="3360"/>
                      </a:lnTo>
                      <a:lnTo>
                        <a:pt x="1242" y="3337"/>
                      </a:lnTo>
                      <a:lnTo>
                        <a:pt x="1280" y="3315"/>
                      </a:lnTo>
                      <a:lnTo>
                        <a:pt x="1253" y="3291"/>
                      </a:lnTo>
                      <a:lnTo>
                        <a:pt x="1295" y="3274"/>
                      </a:lnTo>
                      <a:lnTo>
                        <a:pt x="1314" y="3243"/>
                      </a:lnTo>
                      <a:lnTo>
                        <a:pt x="1349" y="3235"/>
                      </a:lnTo>
                      <a:lnTo>
                        <a:pt x="1329" y="3205"/>
                      </a:lnTo>
                      <a:lnTo>
                        <a:pt x="1382" y="3204"/>
                      </a:lnTo>
                      <a:lnTo>
                        <a:pt x="1398" y="3168"/>
                      </a:lnTo>
                      <a:lnTo>
                        <a:pt x="1502" y="3141"/>
                      </a:lnTo>
                      <a:lnTo>
                        <a:pt x="1542" y="3115"/>
                      </a:lnTo>
                      <a:lnTo>
                        <a:pt x="1521" y="3067"/>
                      </a:lnTo>
                      <a:lnTo>
                        <a:pt x="1589" y="3076"/>
                      </a:lnTo>
                      <a:lnTo>
                        <a:pt x="1626" y="3057"/>
                      </a:lnTo>
                      <a:lnTo>
                        <a:pt x="1730" y="2971"/>
                      </a:lnTo>
                      <a:lnTo>
                        <a:pt x="1800" y="2878"/>
                      </a:lnTo>
                      <a:lnTo>
                        <a:pt x="1808" y="2845"/>
                      </a:lnTo>
                      <a:lnTo>
                        <a:pt x="1871" y="2797"/>
                      </a:lnTo>
                      <a:lnTo>
                        <a:pt x="1925" y="2769"/>
                      </a:lnTo>
                      <a:lnTo>
                        <a:pt x="1982" y="2755"/>
                      </a:lnTo>
                      <a:lnTo>
                        <a:pt x="2013" y="2727"/>
                      </a:lnTo>
                      <a:lnTo>
                        <a:pt x="2069" y="2653"/>
                      </a:lnTo>
                      <a:lnTo>
                        <a:pt x="2090" y="2598"/>
                      </a:lnTo>
                      <a:lnTo>
                        <a:pt x="2109" y="2530"/>
                      </a:lnTo>
                      <a:lnTo>
                        <a:pt x="2118" y="2476"/>
                      </a:lnTo>
                      <a:lnTo>
                        <a:pt x="2142" y="2460"/>
                      </a:lnTo>
                      <a:lnTo>
                        <a:pt x="2162" y="2419"/>
                      </a:lnTo>
                      <a:lnTo>
                        <a:pt x="2207" y="2373"/>
                      </a:lnTo>
                      <a:lnTo>
                        <a:pt x="2231" y="2325"/>
                      </a:lnTo>
                      <a:lnTo>
                        <a:pt x="2238" y="2268"/>
                      </a:lnTo>
                      <a:lnTo>
                        <a:pt x="2217" y="2221"/>
                      </a:lnTo>
                      <a:lnTo>
                        <a:pt x="2189" y="2226"/>
                      </a:lnTo>
                      <a:lnTo>
                        <a:pt x="2169" y="2218"/>
                      </a:lnTo>
                      <a:lnTo>
                        <a:pt x="2124" y="2181"/>
                      </a:lnTo>
                      <a:lnTo>
                        <a:pt x="2108" y="2173"/>
                      </a:lnTo>
                      <a:lnTo>
                        <a:pt x="2066" y="2185"/>
                      </a:lnTo>
                      <a:lnTo>
                        <a:pt x="2018" y="2178"/>
                      </a:lnTo>
                      <a:lnTo>
                        <a:pt x="2001" y="2187"/>
                      </a:lnTo>
                      <a:lnTo>
                        <a:pt x="1986" y="2160"/>
                      </a:lnTo>
                      <a:lnTo>
                        <a:pt x="1976" y="2155"/>
                      </a:lnTo>
                      <a:lnTo>
                        <a:pt x="1967" y="2161"/>
                      </a:lnTo>
                      <a:lnTo>
                        <a:pt x="1961" y="2149"/>
                      </a:lnTo>
                      <a:lnTo>
                        <a:pt x="1914" y="2139"/>
                      </a:lnTo>
                      <a:lnTo>
                        <a:pt x="1893" y="2142"/>
                      </a:lnTo>
                      <a:lnTo>
                        <a:pt x="1881" y="2146"/>
                      </a:lnTo>
                      <a:lnTo>
                        <a:pt x="1880" y="2128"/>
                      </a:lnTo>
                      <a:lnTo>
                        <a:pt x="1859" y="2134"/>
                      </a:lnTo>
                      <a:lnTo>
                        <a:pt x="1833" y="2136"/>
                      </a:lnTo>
                      <a:lnTo>
                        <a:pt x="1823" y="2125"/>
                      </a:lnTo>
                      <a:lnTo>
                        <a:pt x="1850" y="2125"/>
                      </a:lnTo>
                      <a:lnTo>
                        <a:pt x="1841" y="2116"/>
                      </a:lnTo>
                      <a:lnTo>
                        <a:pt x="1842" y="2083"/>
                      </a:lnTo>
                      <a:lnTo>
                        <a:pt x="1824" y="2068"/>
                      </a:lnTo>
                      <a:lnTo>
                        <a:pt x="1808" y="2026"/>
                      </a:lnTo>
                      <a:lnTo>
                        <a:pt x="1787" y="1998"/>
                      </a:lnTo>
                      <a:lnTo>
                        <a:pt x="1724" y="1965"/>
                      </a:lnTo>
                      <a:lnTo>
                        <a:pt x="1662" y="1968"/>
                      </a:lnTo>
                      <a:lnTo>
                        <a:pt x="1623" y="1972"/>
                      </a:lnTo>
                      <a:lnTo>
                        <a:pt x="1604" y="1945"/>
                      </a:lnTo>
                      <a:lnTo>
                        <a:pt x="1587" y="1938"/>
                      </a:lnTo>
                      <a:lnTo>
                        <a:pt x="1571" y="1915"/>
                      </a:lnTo>
                      <a:lnTo>
                        <a:pt x="1535" y="1891"/>
                      </a:lnTo>
                      <a:lnTo>
                        <a:pt x="1518" y="1894"/>
                      </a:lnTo>
                      <a:lnTo>
                        <a:pt x="1502" y="1864"/>
                      </a:lnTo>
                      <a:lnTo>
                        <a:pt x="1464" y="1852"/>
                      </a:lnTo>
                      <a:lnTo>
                        <a:pt x="1437" y="1840"/>
                      </a:lnTo>
                      <a:lnTo>
                        <a:pt x="1472" y="1839"/>
                      </a:lnTo>
                      <a:lnTo>
                        <a:pt x="1470" y="1828"/>
                      </a:lnTo>
                      <a:lnTo>
                        <a:pt x="1400" y="1828"/>
                      </a:lnTo>
                      <a:lnTo>
                        <a:pt x="1415" y="1840"/>
                      </a:lnTo>
                      <a:lnTo>
                        <a:pt x="1392" y="1849"/>
                      </a:lnTo>
                      <a:lnTo>
                        <a:pt x="1361" y="1849"/>
                      </a:lnTo>
                      <a:lnTo>
                        <a:pt x="1349" y="1836"/>
                      </a:lnTo>
                      <a:lnTo>
                        <a:pt x="1287" y="1846"/>
                      </a:lnTo>
                      <a:lnTo>
                        <a:pt x="1278" y="1821"/>
                      </a:lnTo>
                      <a:lnTo>
                        <a:pt x="1242" y="1812"/>
                      </a:lnTo>
                      <a:lnTo>
                        <a:pt x="1230" y="1791"/>
                      </a:lnTo>
                      <a:lnTo>
                        <a:pt x="1218" y="1800"/>
                      </a:lnTo>
                      <a:lnTo>
                        <a:pt x="1233" y="1815"/>
                      </a:lnTo>
                      <a:lnTo>
                        <a:pt x="1215" y="1818"/>
                      </a:lnTo>
                      <a:lnTo>
                        <a:pt x="1185" y="1831"/>
                      </a:lnTo>
                      <a:lnTo>
                        <a:pt x="1178" y="1822"/>
                      </a:lnTo>
                      <a:lnTo>
                        <a:pt x="1194" y="1809"/>
                      </a:lnTo>
                      <a:lnTo>
                        <a:pt x="1196" y="1794"/>
                      </a:lnTo>
                      <a:lnTo>
                        <a:pt x="1176" y="1788"/>
                      </a:lnTo>
                      <a:lnTo>
                        <a:pt x="1160" y="1804"/>
                      </a:lnTo>
                      <a:lnTo>
                        <a:pt x="1130" y="1821"/>
                      </a:lnTo>
                      <a:lnTo>
                        <a:pt x="1100" y="1822"/>
                      </a:lnTo>
                      <a:lnTo>
                        <a:pt x="1094" y="1840"/>
                      </a:lnTo>
                      <a:lnTo>
                        <a:pt x="1086" y="1831"/>
                      </a:lnTo>
                      <a:lnTo>
                        <a:pt x="1061" y="1840"/>
                      </a:lnTo>
                      <a:lnTo>
                        <a:pt x="1052" y="1870"/>
                      </a:lnTo>
                      <a:lnTo>
                        <a:pt x="1014" y="1911"/>
                      </a:lnTo>
                      <a:lnTo>
                        <a:pt x="984" y="1887"/>
                      </a:lnTo>
                      <a:lnTo>
                        <a:pt x="927" y="1872"/>
                      </a:lnTo>
                      <a:lnTo>
                        <a:pt x="894" y="1884"/>
                      </a:lnTo>
                      <a:lnTo>
                        <a:pt x="843" y="1872"/>
                      </a:lnTo>
                      <a:lnTo>
                        <a:pt x="813" y="1830"/>
                      </a:lnTo>
                      <a:lnTo>
                        <a:pt x="819" y="1776"/>
                      </a:lnTo>
                      <a:lnTo>
                        <a:pt x="828" y="1716"/>
                      </a:lnTo>
                      <a:lnTo>
                        <a:pt x="810" y="1686"/>
                      </a:lnTo>
                      <a:lnTo>
                        <a:pt x="753" y="1668"/>
                      </a:lnTo>
                      <a:lnTo>
                        <a:pt x="699" y="1668"/>
                      </a:lnTo>
                      <a:lnTo>
                        <a:pt x="666" y="1671"/>
                      </a:lnTo>
                      <a:close/>
                    </a:path>
                  </a:pathLst>
                </a:custGeom>
                <a:solidFill>
                  <a:srgbClr val="FFFFFF">
                    <a:alpha val="7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12700" dir="5400000" algn="ctr" rotWithShape="0">
                          <a:srgbClr val="000000">
                            <a:alpha val="50000"/>
                          </a:srgbClr>
                        </a:outerShdw>
                      </a:effectLst>
                    </a14:hiddenEffects>
                  </a:ext>
                </a:extLst>
              </p:spPr>
              <p:txBody>
                <a:bodyPr wrap="none" anchor="ctr"/>
                <a:lstStyle/>
                <a:p>
                  <a:endParaRPr lang="en-US"/>
                </a:p>
              </p:txBody>
            </p:sp>
            <p:sp>
              <p:nvSpPr>
                <p:cNvPr id="146467" name="Freeform 35"/>
                <p:cNvSpPr>
                  <a:spLocks/>
                </p:cNvSpPr>
                <p:nvPr userDrawn="1"/>
              </p:nvSpPr>
              <p:spPr bwMode="gray">
                <a:xfrm>
                  <a:off x="1224" y="1610"/>
                  <a:ext cx="168" cy="63"/>
                </a:xfrm>
                <a:custGeom>
                  <a:avLst/>
                  <a:gdLst>
                    <a:gd name="T0" fmla="*/ 0 w 307"/>
                    <a:gd name="T1" fmla="*/ 42 h 116"/>
                    <a:gd name="T2" fmla="*/ 15 w 307"/>
                    <a:gd name="T3" fmla="*/ 32 h 116"/>
                    <a:gd name="T4" fmla="*/ 15 w 307"/>
                    <a:gd name="T5" fmla="*/ 20 h 116"/>
                    <a:gd name="T6" fmla="*/ 48 w 307"/>
                    <a:gd name="T7" fmla="*/ 3 h 116"/>
                    <a:gd name="T8" fmla="*/ 102 w 307"/>
                    <a:gd name="T9" fmla="*/ 0 h 116"/>
                    <a:gd name="T10" fmla="*/ 133 w 307"/>
                    <a:gd name="T11" fmla="*/ 5 h 116"/>
                    <a:gd name="T12" fmla="*/ 178 w 307"/>
                    <a:gd name="T13" fmla="*/ 30 h 116"/>
                    <a:gd name="T14" fmla="*/ 256 w 307"/>
                    <a:gd name="T15" fmla="*/ 71 h 116"/>
                    <a:gd name="T16" fmla="*/ 295 w 307"/>
                    <a:gd name="T17" fmla="*/ 78 h 116"/>
                    <a:gd name="T18" fmla="*/ 307 w 307"/>
                    <a:gd name="T19" fmla="*/ 104 h 116"/>
                    <a:gd name="T20" fmla="*/ 289 w 307"/>
                    <a:gd name="T21" fmla="*/ 116 h 116"/>
                    <a:gd name="T22" fmla="*/ 237 w 307"/>
                    <a:gd name="T23" fmla="*/ 110 h 116"/>
                    <a:gd name="T24" fmla="*/ 196 w 307"/>
                    <a:gd name="T25" fmla="*/ 111 h 116"/>
                    <a:gd name="T26" fmla="*/ 222 w 307"/>
                    <a:gd name="T27" fmla="*/ 87 h 116"/>
                    <a:gd name="T28" fmla="*/ 189 w 307"/>
                    <a:gd name="T29" fmla="*/ 80 h 116"/>
                    <a:gd name="T30" fmla="*/ 168 w 307"/>
                    <a:gd name="T31" fmla="*/ 60 h 116"/>
                    <a:gd name="T32" fmla="*/ 115 w 307"/>
                    <a:gd name="T33" fmla="*/ 45 h 116"/>
                    <a:gd name="T34" fmla="*/ 76 w 307"/>
                    <a:gd name="T35" fmla="*/ 32 h 116"/>
                    <a:gd name="T36" fmla="*/ 67 w 307"/>
                    <a:gd name="T37" fmla="*/ 21 h 116"/>
                    <a:gd name="T38" fmla="*/ 48 w 307"/>
                    <a:gd name="T39" fmla="*/ 23 h 116"/>
                    <a:gd name="T40" fmla="*/ 36 w 307"/>
                    <a:gd name="T41" fmla="*/ 38 h 116"/>
                    <a:gd name="T42" fmla="*/ 16 w 307"/>
                    <a:gd name="T43" fmla="*/ 41 h 116"/>
                    <a:gd name="T44" fmla="*/ 0 w 307"/>
                    <a:gd name="T45"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7" h="116">
                      <a:moveTo>
                        <a:pt x="0" y="42"/>
                      </a:moveTo>
                      <a:lnTo>
                        <a:pt x="15" y="32"/>
                      </a:lnTo>
                      <a:lnTo>
                        <a:pt x="15" y="20"/>
                      </a:lnTo>
                      <a:lnTo>
                        <a:pt x="48" y="3"/>
                      </a:lnTo>
                      <a:lnTo>
                        <a:pt x="102" y="0"/>
                      </a:lnTo>
                      <a:lnTo>
                        <a:pt x="133" y="5"/>
                      </a:lnTo>
                      <a:lnTo>
                        <a:pt x="178" y="30"/>
                      </a:lnTo>
                      <a:lnTo>
                        <a:pt x="256" y="71"/>
                      </a:lnTo>
                      <a:lnTo>
                        <a:pt x="295" y="78"/>
                      </a:lnTo>
                      <a:lnTo>
                        <a:pt x="307" y="104"/>
                      </a:lnTo>
                      <a:lnTo>
                        <a:pt x="289" y="116"/>
                      </a:lnTo>
                      <a:lnTo>
                        <a:pt x="237" y="110"/>
                      </a:lnTo>
                      <a:lnTo>
                        <a:pt x="196" y="111"/>
                      </a:lnTo>
                      <a:lnTo>
                        <a:pt x="222" y="87"/>
                      </a:lnTo>
                      <a:lnTo>
                        <a:pt x="189" y="80"/>
                      </a:lnTo>
                      <a:lnTo>
                        <a:pt x="168" y="60"/>
                      </a:lnTo>
                      <a:lnTo>
                        <a:pt x="115" y="45"/>
                      </a:lnTo>
                      <a:lnTo>
                        <a:pt x="76" y="32"/>
                      </a:lnTo>
                      <a:lnTo>
                        <a:pt x="67" y="21"/>
                      </a:lnTo>
                      <a:lnTo>
                        <a:pt x="48" y="23"/>
                      </a:lnTo>
                      <a:lnTo>
                        <a:pt x="36" y="38"/>
                      </a:lnTo>
                      <a:lnTo>
                        <a:pt x="16" y="41"/>
                      </a:lnTo>
                      <a:lnTo>
                        <a:pt x="0" y="42"/>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68" name="Freeform 36"/>
                <p:cNvSpPr>
                  <a:spLocks/>
                </p:cNvSpPr>
                <p:nvPr userDrawn="1"/>
              </p:nvSpPr>
              <p:spPr bwMode="gray">
                <a:xfrm>
                  <a:off x="1392" y="1666"/>
                  <a:ext cx="99" cy="42"/>
                </a:xfrm>
                <a:custGeom>
                  <a:avLst/>
                  <a:gdLst>
                    <a:gd name="T0" fmla="*/ 26 w 179"/>
                    <a:gd name="T1" fmla="*/ 9 h 77"/>
                    <a:gd name="T2" fmla="*/ 39 w 179"/>
                    <a:gd name="T3" fmla="*/ 2 h 77"/>
                    <a:gd name="T4" fmla="*/ 63 w 179"/>
                    <a:gd name="T5" fmla="*/ 8 h 77"/>
                    <a:gd name="T6" fmla="*/ 90 w 179"/>
                    <a:gd name="T7" fmla="*/ 0 h 77"/>
                    <a:gd name="T8" fmla="*/ 125 w 179"/>
                    <a:gd name="T9" fmla="*/ 8 h 77"/>
                    <a:gd name="T10" fmla="*/ 149 w 179"/>
                    <a:gd name="T11" fmla="*/ 27 h 77"/>
                    <a:gd name="T12" fmla="*/ 179 w 179"/>
                    <a:gd name="T13" fmla="*/ 45 h 77"/>
                    <a:gd name="T14" fmla="*/ 177 w 179"/>
                    <a:gd name="T15" fmla="*/ 60 h 77"/>
                    <a:gd name="T16" fmla="*/ 135 w 179"/>
                    <a:gd name="T17" fmla="*/ 56 h 77"/>
                    <a:gd name="T18" fmla="*/ 123 w 179"/>
                    <a:gd name="T19" fmla="*/ 65 h 77"/>
                    <a:gd name="T20" fmla="*/ 107 w 179"/>
                    <a:gd name="T21" fmla="*/ 57 h 77"/>
                    <a:gd name="T22" fmla="*/ 101 w 179"/>
                    <a:gd name="T23" fmla="*/ 72 h 77"/>
                    <a:gd name="T24" fmla="*/ 84 w 179"/>
                    <a:gd name="T25" fmla="*/ 77 h 77"/>
                    <a:gd name="T26" fmla="*/ 60 w 179"/>
                    <a:gd name="T27" fmla="*/ 54 h 77"/>
                    <a:gd name="T28" fmla="*/ 3 w 179"/>
                    <a:gd name="T29" fmla="*/ 57 h 77"/>
                    <a:gd name="T30" fmla="*/ 0 w 179"/>
                    <a:gd name="T31" fmla="*/ 42 h 77"/>
                    <a:gd name="T32" fmla="*/ 56 w 179"/>
                    <a:gd name="T33" fmla="*/ 45 h 77"/>
                    <a:gd name="T34" fmla="*/ 44 w 179"/>
                    <a:gd name="T35" fmla="*/ 17 h 77"/>
                    <a:gd name="T36" fmla="*/ 26 w 179"/>
                    <a:gd name="T3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77">
                      <a:moveTo>
                        <a:pt x="26" y="9"/>
                      </a:moveTo>
                      <a:lnTo>
                        <a:pt x="39" y="2"/>
                      </a:lnTo>
                      <a:lnTo>
                        <a:pt x="63" y="8"/>
                      </a:lnTo>
                      <a:lnTo>
                        <a:pt x="90" y="0"/>
                      </a:lnTo>
                      <a:lnTo>
                        <a:pt x="125" y="8"/>
                      </a:lnTo>
                      <a:lnTo>
                        <a:pt x="149" y="27"/>
                      </a:lnTo>
                      <a:lnTo>
                        <a:pt x="179" y="45"/>
                      </a:lnTo>
                      <a:lnTo>
                        <a:pt x="177" y="60"/>
                      </a:lnTo>
                      <a:lnTo>
                        <a:pt x="135" y="56"/>
                      </a:lnTo>
                      <a:lnTo>
                        <a:pt x="123" y="65"/>
                      </a:lnTo>
                      <a:lnTo>
                        <a:pt x="107" y="57"/>
                      </a:lnTo>
                      <a:lnTo>
                        <a:pt x="101" y="72"/>
                      </a:lnTo>
                      <a:lnTo>
                        <a:pt x="84" y="77"/>
                      </a:lnTo>
                      <a:lnTo>
                        <a:pt x="60" y="54"/>
                      </a:lnTo>
                      <a:lnTo>
                        <a:pt x="3" y="57"/>
                      </a:lnTo>
                      <a:lnTo>
                        <a:pt x="0" y="42"/>
                      </a:lnTo>
                      <a:lnTo>
                        <a:pt x="56" y="45"/>
                      </a:lnTo>
                      <a:lnTo>
                        <a:pt x="44" y="17"/>
                      </a:lnTo>
                      <a:lnTo>
                        <a:pt x="26"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69" name="Freeform 37"/>
                <p:cNvSpPr>
                  <a:spLocks/>
                </p:cNvSpPr>
                <p:nvPr userDrawn="1"/>
              </p:nvSpPr>
              <p:spPr bwMode="gray">
                <a:xfrm>
                  <a:off x="1690" y="827"/>
                  <a:ext cx="671" cy="958"/>
                </a:xfrm>
                <a:custGeom>
                  <a:avLst/>
                  <a:gdLst>
                    <a:gd name="T0" fmla="*/ 963 w 1224"/>
                    <a:gd name="T1" fmla="*/ 753 h 1746"/>
                    <a:gd name="T2" fmla="*/ 867 w 1224"/>
                    <a:gd name="T3" fmla="*/ 666 h 1746"/>
                    <a:gd name="T4" fmla="*/ 852 w 1224"/>
                    <a:gd name="T5" fmla="*/ 711 h 1746"/>
                    <a:gd name="T6" fmla="*/ 846 w 1224"/>
                    <a:gd name="T7" fmla="*/ 789 h 1746"/>
                    <a:gd name="T8" fmla="*/ 804 w 1224"/>
                    <a:gd name="T9" fmla="*/ 789 h 1746"/>
                    <a:gd name="T10" fmla="*/ 801 w 1224"/>
                    <a:gd name="T11" fmla="*/ 714 h 1746"/>
                    <a:gd name="T12" fmla="*/ 750 w 1224"/>
                    <a:gd name="T13" fmla="*/ 597 h 1746"/>
                    <a:gd name="T14" fmla="*/ 732 w 1224"/>
                    <a:gd name="T15" fmla="*/ 540 h 1746"/>
                    <a:gd name="T16" fmla="*/ 804 w 1224"/>
                    <a:gd name="T17" fmla="*/ 564 h 1746"/>
                    <a:gd name="T18" fmla="*/ 849 w 1224"/>
                    <a:gd name="T19" fmla="*/ 624 h 1746"/>
                    <a:gd name="T20" fmla="*/ 888 w 1224"/>
                    <a:gd name="T21" fmla="*/ 660 h 1746"/>
                    <a:gd name="T22" fmla="*/ 726 w 1224"/>
                    <a:gd name="T23" fmla="*/ 486 h 1746"/>
                    <a:gd name="T24" fmla="*/ 774 w 1224"/>
                    <a:gd name="T25" fmla="*/ 501 h 1746"/>
                    <a:gd name="T26" fmla="*/ 0 w 1224"/>
                    <a:gd name="T27" fmla="*/ 0 h 1746"/>
                    <a:gd name="T28" fmla="*/ 129 w 1224"/>
                    <a:gd name="T29" fmla="*/ 90 h 1746"/>
                    <a:gd name="T30" fmla="*/ 249 w 1224"/>
                    <a:gd name="T31" fmla="*/ 165 h 1746"/>
                    <a:gd name="T32" fmla="*/ 363 w 1224"/>
                    <a:gd name="T33" fmla="*/ 240 h 1746"/>
                    <a:gd name="T34" fmla="*/ 378 w 1224"/>
                    <a:gd name="T35" fmla="*/ 222 h 1746"/>
                    <a:gd name="T36" fmla="*/ 447 w 1224"/>
                    <a:gd name="T37" fmla="*/ 270 h 1746"/>
                    <a:gd name="T38" fmla="*/ 447 w 1224"/>
                    <a:gd name="T39" fmla="*/ 300 h 1746"/>
                    <a:gd name="T40" fmla="*/ 450 w 1224"/>
                    <a:gd name="T41" fmla="*/ 246 h 1746"/>
                    <a:gd name="T42" fmla="*/ 360 w 1224"/>
                    <a:gd name="T43" fmla="*/ 186 h 1746"/>
                    <a:gd name="T44" fmla="*/ 375 w 1224"/>
                    <a:gd name="T45" fmla="*/ 183 h 1746"/>
                    <a:gd name="T46" fmla="*/ 501 w 1224"/>
                    <a:gd name="T47" fmla="*/ 264 h 1746"/>
                    <a:gd name="T48" fmla="*/ 492 w 1224"/>
                    <a:gd name="T49" fmla="*/ 318 h 1746"/>
                    <a:gd name="T50" fmla="*/ 534 w 1224"/>
                    <a:gd name="T51" fmla="*/ 387 h 1746"/>
                    <a:gd name="T52" fmla="*/ 549 w 1224"/>
                    <a:gd name="T53" fmla="*/ 444 h 1746"/>
                    <a:gd name="T54" fmla="*/ 573 w 1224"/>
                    <a:gd name="T55" fmla="*/ 504 h 1746"/>
                    <a:gd name="T56" fmla="*/ 681 w 1224"/>
                    <a:gd name="T57" fmla="*/ 576 h 1746"/>
                    <a:gd name="T58" fmla="*/ 636 w 1224"/>
                    <a:gd name="T59" fmla="*/ 630 h 1746"/>
                    <a:gd name="T60" fmla="*/ 720 w 1224"/>
                    <a:gd name="T61" fmla="*/ 750 h 1746"/>
                    <a:gd name="T62" fmla="*/ 789 w 1224"/>
                    <a:gd name="T63" fmla="*/ 786 h 1746"/>
                    <a:gd name="T64" fmla="*/ 813 w 1224"/>
                    <a:gd name="T65" fmla="*/ 867 h 1746"/>
                    <a:gd name="T66" fmla="*/ 864 w 1224"/>
                    <a:gd name="T67" fmla="*/ 999 h 1746"/>
                    <a:gd name="T68" fmla="*/ 843 w 1224"/>
                    <a:gd name="T69" fmla="*/ 1089 h 1746"/>
                    <a:gd name="T70" fmla="*/ 882 w 1224"/>
                    <a:gd name="T71" fmla="*/ 1311 h 1746"/>
                    <a:gd name="T72" fmla="*/ 915 w 1224"/>
                    <a:gd name="T73" fmla="*/ 1374 h 1746"/>
                    <a:gd name="T74" fmla="*/ 906 w 1224"/>
                    <a:gd name="T75" fmla="*/ 1497 h 1746"/>
                    <a:gd name="T76" fmla="*/ 942 w 1224"/>
                    <a:gd name="T77" fmla="*/ 1569 h 1746"/>
                    <a:gd name="T78" fmla="*/ 1014 w 1224"/>
                    <a:gd name="T79" fmla="*/ 1680 h 1746"/>
                    <a:gd name="T80" fmla="*/ 1125 w 1224"/>
                    <a:gd name="T81" fmla="*/ 1707 h 1746"/>
                    <a:gd name="T82" fmla="*/ 1173 w 1224"/>
                    <a:gd name="T83" fmla="*/ 1668 h 1746"/>
                    <a:gd name="T84" fmla="*/ 1224 w 1224"/>
                    <a:gd name="T85" fmla="*/ 162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4" h="1746">
                      <a:moveTo>
                        <a:pt x="1224" y="1620"/>
                      </a:moveTo>
                      <a:cubicBezTo>
                        <a:pt x="1200" y="1113"/>
                        <a:pt x="963" y="753"/>
                        <a:pt x="963" y="753"/>
                      </a:cubicBezTo>
                      <a:lnTo>
                        <a:pt x="942" y="759"/>
                      </a:lnTo>
                      <a:lnTo>
                        <a:pt x="867" y="666"/>
                      </a:lnTo>
                      <a:lnTo>
                        <a:pt x="861" y="684"/>
                      </a:lnTo>
                      <a:lnTo>
                        <a:pt x="852" y="711"/>
                      </a:lnTo>
                      <a:lnTo>
                        <a:pt x="846" y="747"/>
                      </a:lnTo>
                      <a:lnTo>
                        <a:pt x="846" y="789"/>
                      </a:lnTo>
                      <a:lnTo>
                        <a:pt x="819" y="810"/>
                      </a:lnTo>
                      <a:lnTo>
                        <a:pt x="804" y="789"/>
                      </a:lnTo>
                      <a:lnTo>
                        <a:pt x="819" y="765"/>
                      </a:lnTo>
                      <a:lnTo>
                        <a:pt x="801" y="714"/>
                      </a:lnTo>
                      <a:lnTo>
                        <a:pt x="759" y="639"/>
                      </a:lnTo>
                      <a:lnTo>
                        <a:pt x="750" y="597"/>
                      </a:lnTo>
                      <a:lnTo>
                        <a:pt x="720" y="570"/>
                      </a:lnTo>
                      <a:lnTo>
                        <a:pt x="732" y="540"/>
                      </a:lnTo>
                      <a:lnTo>
                        <a:pt x="729" y="510"/>
                      </a:lnTo>
                      <a:lnTo>
                        <a:pt x="804" y="564"/>
                      </a:lnTo>
                      <a:lnTo>
                        <a:pt x="843" y="591"/>
                      </a:lnTo>
                      <a:lnTo>
                        <a:pt x="849" y="624"/>
                      </a:lnTo>
                      <a:lnTo>
                        <a:pt x="861" y="639"/>
                      </a:lnTo>
                      <a:lnTo>
                        <a:pt x="888" y="660"/>
                      </a:lnTo>
                      <a:lnTo>
                        <a:pt x="801" y="534"/>
                      </a:lnTo>
                      <a:lnTo>
                        <a:pt x="726" y="486"/>
                      </a:lnTo>
                      <a:lnTo>
                        <a:pt x="714" y="468"/>
                      </a:lnTo>
                      <a:lnTo>
                        <a:pt x="774" y="501"/>
                      </a:lnTo>
                      <a:cubicBezTo>
                        <a:pt x="774" y="501"/>
                        <a:pt x="459" y="132"/>
                        <a:pt x="33" y="0"/>
                      </a:cubicBezTo>
                      <a:cubicBezTo>
                        <a:pt x="16" y="0"/>
                        <a:pt x="0" y="0"/>
                        <a:pt x="0" y="0"/>
                      </a:cubicBezTo>
                      <a:lnTo>
                        <a:pt x="51" y="39"/>
                      </a:lnTo>
                      <a:lnTo>
                        <a:pt x="129" y="90"/>
                      </a:lnTo>
                      <a:lnTo>
                        <a:pt x="186" y="120"/>
                      </a:lnTo>
                      <a:lnTo>
                        <a:pt x="249" y="165"/>
                      </a:lnTo>
                      <a:lnTo>
                        <a:pt x="291" y="204"/>
                      </a:lnTo>
                      <a:lnTo>
                        <a:pt x="363" y="240"/>
                      </a:lnTo>
                      <a:lnTo>
                        <a:pt x="390" y="258"/>
                      </a:lnTo>
                      <a:lnTo>
                        <a:pt x="378" y="222"/>
                      </a:lnTo>
                      <a:lnTo>
                        <a:pt x="429" y="243"/>
                      </a:lnTo>
                      <a:lnTo>
                        <a:pt x="447" y="270"/>
                      </a:lnTo>
                      <a:lnTo>
                        <a:pt x="414" y="258"/>
                      </a:lnTo>
                      <a:lnTo>
                        <a:pt x="447" y="300"/>
                      </a:lnTo>
                      <a:lnTo>
                        <a:pt x="480" y="291"/>
                      </a:lnTo>
                      <a:lnTo>
                        <a:pt x="450" y="246"/>
                      </a:lnTo>
                      <a:lnTo>
                        <a:pt x="408" y="210"/>
                      </a:lnTo>
                      <a:lnTo>
                        <a:pt x="360" y="186"/>
                      </a:lnTo>
                      <a:lnTo>
                        <a:pt x="333" y="162"/>
                      </a:lnTo>
                      <a:lnTo>
                        <a:pt x="375" y="183"/>
                      </a:lnTo>
                      <a:lnTo>
                        <a:pt x="462" y="249"/>
                      </a:lnTo>
                      <a:lnTo>
                        <a:pt x="501" y="264"/>
                      </a:lnTo>
                      <a:lnTo>
                        <a:pt x="480" y="288"/>
                      </a:lnTo>
                      <a:lnTo>
                        <a:pt x="492" y="318"/>
                      </a:lnTo>
                      <a:lnTo>
                        <a:pt x="507" y="348"/>
                      </a:lnTo>
                      <a:lnTo>
                        <a:pt x="534" y="387"/>
                      </a:lnTo>
                      <a:lnTo>
                        <a:pt x="564" y="432"/>
                      </a:lnTo>
                      <a:lnTo>
                        <a:pt x="549" y="444"/>
                      </a:lnTo>
                      <a:lnTo>
                        <a:pt x="564" y="462"/>
                      </a:lnTo>
                      <a:lnTo>
                        <a:pt x="573" y="504"/>
                      </a:lnTo>
                      <a:lnTo>
                        <a:pt x="627" y="507"/>
                      </a:lnTo>
                      <a:lnTo>
                        <a:pt x="681" y="576"/>
                      </a:lnTo>
                      <a:lnTo>
                        <a:pt x="660" y="609"/>
                      </a:lnTo>
                      <a:lnTo>
                        <a:pt x="636" y="630"/>
                      </a:lnTo>
                      <a:lnTo>
                        <a:pt x="663" y="663"/>
                      </a:lnTo>
                      <a:lnTo>
                        <a:pt x="720" y="750"/>
                      </a:lnTo>
                      <a:lnTo>
                        <a:pt x="759" y="789"/>
                      </a:lnTo>
                      <a:lnTo>
                        <a:pt x="789" y="786"/>
                      </a:lnTo>
                      <a:lnTo>
                        <a:pt x="813" y="816"/>
                      </a:lnTo>
                      <a:lnTo>
                        <a:pt x="813" y="867"/>
                      </a:lnTo>
                      <a:lnTo>
                        <a:pt x="834" y="954"/>
                      </a:lnTo>
                      <a:lnTo>
                        <a:pt x="864" y="999"/>
                      </a:lnTo>
                      <a:lnTo>
                        <a:pt x="846" y="1059"/>
                      </a:lnTo>
                      <a:lnTo>
                        <a:pt x="843" y="1089"/>
                      </a:lnTo>
                      <a:lnTo>
                        <a:pt x="858" y="1293"/>
                      </a:lnTo>
                      <a:lnTo>
                        <a:pt x="882" y="1311"/>
                      </a:lnTo>
                      <a:lnTo>
                        <a:pt x="882" y="1341"/>
                      </a:lnTo>
                      <a:lnTo>
                        <a:pt x="915" y="1374"/>
                      </a:lnTo>
                      <a:lnTo>
                        <a:pt x="906" y="1470"/>
                      </a:lnTo>
                      <a:lnTo>
                        <a:pt x="906" y="1497"/>
                      </a:lnTo>
                      <a:lnTo>
                        <a:pt x="930" y="1530"/>
                      </a:lnTo>
                      <a:lnTo>
                        <a:pt x="942" y="1569"/>
                      </a:lnTo>
                      <a:lnTo>
                        <a:pt x="1008" y="1632"/>
                      </a:lnTo>
                      <a:lnTo>
                        <a:pt x="1014" y="1680"/>
                      </a:lnTo>
                      <a:lnTo>
                        <a:pt x="1095" y="1746"/>
                      </a:lnTo>
                      <a:lnTo>
                        <a:pt x="1125" y="1707"/>
                      </a:lnTo>
                      <a:lnTo>
                        <a:pt x="1158" y="1680"/>
                      </a:lnTo>
                      <a:lnTo>
                        <a:pt x="1173" y="1668"/>
                      </a:lnTo>
                      <a:lnTo>
                        <a:pt x="1203" y="1599"/>
                      </a:lnTo>
                      <a:cubicBezTo>
                        <a:pt x="1203" y="1599"/>
                        <a:pt x="1213" y="1609"/>
                        <a:pt x="1224" y="1620"/>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70" name="Freeform 38"/>
                <p:cNvSpPr>
                  <a:spLocks/>
                </p:cNvSpPr>
                <p:nvPr userDrawn="1"/>
              </p:nvSpPr>
              <p:spPr bwMode="gray">
                <a:xfrm>
                  <a:off x="1690" y="926"/>
                  <a:ext cx="63" cy="40"/>
                </a:xfrm>
                <a:custGeom>
                  <a:avLst/>
                  <a:gdLst>
                    <a:gd name="T0" fmla="*/ 39 w 117"/>
                    <a:gd name="T1" fmla="*/ 46 h 73"/>
                    <a:gd name="T2" fmla="*/ 25 w 117"/>
                    <a:gd name="T3" fmla="*/ 40 h 73"/>
                    <a:gd name="T4" fmla="*/ 12 w 117"/>
                    <a:gd name="T5" fmla="*/ 42 h 73"/>
                    <a:gd name="T6" fmla="*/ 0 w 117"/>
                    <a:gd name="T7" fmla="*/ 22 h 73"/>
                    <a:gd name="T8" fmla="*/ 27 w 117"/>
                    <a:gd name="T9" fmla="*/ 28 h 73"/>
                    <a:gd name="T10" fmla="*/ 39 w 117"/>
                    <a:gd name="T11" fmla="*/ 33 h 73"/>
                    <a:gd name="T12" fmla="*/ 36 w 117"/>
                    <a:gd name="T13" fmla="*/ 21 h 73"/>
                    <a:gd name="T14" fmla="*/ 52 w 117"/>
                    <a:gd name="T15" fmla="*/ 12 h 73"/>
                    <a:gd name="T16" fmla="*/ 58 w 117"/>
                    <a:gd name="T17" fmla="*/ 0 h 73"/>
                    <a:gd name="T18" fmla="*/ 76 w 117"/>
                    <a:gd name="T19" fmla="*/ 10 h 73"/>
                    <a:gd name="T20" fmla="*/ 97 w 117"/>
                    <a:gd name="T21" fmla="*/ 19 h 73"/>
                    <a:gd name="T22" fmla="*/ 112 w 117"/>
                    <a:gd name="T23" fmla="*/ 34 h 73"/>
                    <a:gd name="T24" fmla="*/ 117 w 117"/>
                    <a:gd name="T25" fmla="*/ 64 h 73"/>
                    <a:gd name="T26" fmla="*/ 112 w 117"/>
                    <a:gd name="T27" fmla="*/ 73 h 73"/>
                    <a:gd name="T28" fmla="*/ 87 w 117"/>
                    <a:gd name="T29" fmla="*/ 69 h 73"/>
                    <a:gd name="T30" fmla="*/ 75 w 117"/>
                    <a:gd name="T31" fmla="*/ 69 h 73"/>
                    <a:gd name="T32" fmla="*/ 64 w 117"/>
                    <a:gd name="T33" fmla="*/ 70 h 73"/>
                    <a:gd name="T34" fmla="*/ 64 w 117"/>
                    <a:gd name="T35" fmla="*/ 55 h 73"/>
                    <a:gd name="T36" fmla="*/ 48 w 117"/>
                    <a:gd name="T37" fmla="*/ 51 h 73"/>
                    <a:gd name="T38" fmla="*/ 28 w 117"/>
                    <a:gd name="T39" fmla="*/ 60 h 73"/>
                    <a:gd name="T40" fmla="*/ 39 w 117"/>
                    <a:gd name="T41"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3">
                      <a:moveTo>
                        <a:pt x="39" y="46"/>
                      </a:moveTo>
                      <a:lnTo>
                        <a:pt x="25" y="40"/>
                      </a:lnTo>
                      <a:lnTo>
                        <a:pt x="12" y="42"/>
                      </a:lnTo>
                      <a:lnTo>
                        <a:pt x="0" y="22"/>
                      </a:lnTo>
                      <a:lnTo>
                        <a:pt x="27" y="28"/>
                      </a:lnTo>
                      <a:lnTo>
                        <a:pt x="39" y="33"/>
                      </a:lnTo>
                      <a:lnTo>
                        <a:pt x="36" y="21"/>
                      </a:lnTo>
                      <a:lnTo>
                        <a:pt x="52" y="12"/>
                      </a:lnTo>
                      <a:lnTo>
                        <a:pt x="58" y="0"/>
                      </a:lnTo>
                      <a:lnTo>
                        <a:pt x="76" y="10"/>
                      </a:lnTo>
                      <a:lnTo>
                        <a:pt x="97" y="19"/>
                      </a:lnTo>
                      <a:lnTo>
                        <a:pt x="112" y="34"/>
                      </a:lnTo>
                      <a:lnTo>
                        <a:pt x="117" y="64"/>
                      </a:lnTo>
                      <a:lnTo>
                        <a:pt x="112" y="73"/>
                      </a:lnTo>
                      <a:lnTo>
                        <a:pt x="87" y="69"/>
                      </a:lnTo>
                      <a:lnTo>
                        <a:pt x="75" y="69"/>
                      </a:lnTo>
                      <a:lnTo>
                        <a:pt x="64" y="70"/>
                      </a:lnTo>
                      <a:lnTo>
                        <a:pt x="64" y="55"/>
                      </a:lnTo>
                      <a:lnTo>
                        <a:pt x="48" y="51"/>
                      </a:lnTo>
                      <a:lnTo>
                        <a:pt x="28" y="60"/>
                      </a:lnTo>
                      <a:lnTo>
                        <a:pt x="39" y="46"/>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71" name="Freeform 39"/>
                <p:cNvSpPr>
                  <a:spLocks/>
                </p:cNvSpPr>
                <p:nvPr userDrawn="1"/>
              </p:nvSpPr>
              <p:spPr bwMode="gray">
                <a:xfrm>
                  <a:off x="1902" y="1022"/>
                  <a:ext cx="46" cy="51"/>
                </a:xfrm>
                <a:custGeom>
                  <a:avLst/>
                  <a:gdLst>
                    <a:gd name="T0" fmla="*/ 66 w 85"/>
                    <a:gd name="T1" fmla="*/ 90 h 93"/>
                    <a:gd name="T2" fmla="*/ 82 w 85"/>
                    <a:gd name="T3" fmla="*/ 93 h 93"/>
                    <a:gd name="T4" fmla="*/ 85 w 85"/>
                    <a:gd name="T5" fmla="*/ 81 h 93"/>
                    <a:gd name="T6" fmla="*/ 79 w 85"/>
                    <a:gd name="T7" fmla="*/ 62 h 93"/>
                    <a:gd name="T8" fmla="*/ 57 w 85"/>
                    <a:gd name="T9" fmla="*/ 39 h 93"/>
                    <a:gd name="T10" fmla="*/ 34 w 85"/>
                    <a:gd name="T11" fmla="*/ 12 h 93"/>
                    <a:gd name="T12" fmla="*/ 15 w 85"/>
                    <a:gd name="T13" fmla="*/ 0 h 93"/>
                    <a:gd name="T14" fmla="*/ 0 w 85"/>
                    <a:gd name="T15" fmla="*/ 2 h 93"/>
                    <a:gd name="T16" fmla="*/ 6 w 85"/>
                    <a:gd name="T17" fmla="*/ 12 h 93"/>
                    <a:gd name="T18" fmla="*/ 15 w 85"/>
                    <a:gd name="T19" fmla="*/ 21 h 93"/>
                    <a:gd name="T20" fmla="*/ 4 w 85"/>
                    <a:gd name="T21" fmla="*/ 35 h 93"/>
                    <a:gd name="T22" fmla="*/ 19 w 85"/>
                    <a:gd name="T23" fmla="*/ 51 h 93"/>
                    <a:gd name="T24" fmla="*/ 40 w 85"/>
                    <a:gd name="T25" fmla="*/ 59 h 93"/>
                    <a:gd name="T26" fmla="*/ 48 w 85"/>
                    <a:gd name="T27" fmla="*/ 74 h 93"/>
                    <a:gd name="T28" fmla="*/ 66 w 85"/>
                    <a:gd name="T2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3">
                      <a:moveTo>
                        <a:pt x="66" y="90"/>
                      </a:moveTo>
                      <a:lnTo>
                        <a:pt x="82" y="93"/>
                      </a:lnTo>
                      <a:lnTo>
                        <a:pt x="85" y="81"/>
                      </a:lnTo>
                      <a:lnTo>
                        <a:pt x="79" y="62"/>
                      </a:lnTo>
                      <a:lnTo>
                        <a:pt x="57" y="39"/>
                      </a:lnTo>
                      <a:lnTo>
                        <a:pt x="34" y="12"/>
                      </a:lnTo>
                      <a:lnTo>
                        <a:pt x="15" y="0"/>
                      </a:lnTo>
                      <a:lnTo>
                        <a:pt x="0" y="2"/>
                      </a:lnTo>
                      <a:lnTo>
                        <a:pt x="6" y="12"/>
                      </a:lnTo>
                      <a:lnTo>
                        <a:pt x="15" y="21"/>
                      </a:lnTo>
                      <a:lnTo>
                        <a:pt x="4" y="35"/>
                      </a:lnTo>
                      <a:lnTo>
                        <a:pt x="19" y="51"/>
                      </a:lnTo>
                      <a:lnTo>
                        <a:pt x="40" y="59"/>
                      </a:lnTo>
                      <a:lnTo>
                        <a:pt x="48" y="74"/>
                      </a:lnTo>
                      <a:lnTo>
                        <a:pt x="66" y="90"/>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sp>
              <p:nvSpPr>
                <p:cNvPr id="146472" name="Freeform 40"/>
                <p:cNvSpPr>
                  <a:spLocks/>
                </p:cNvSpPr>
                <p:nvPr userDrawn="1"/>
              </p:nvSpPr>
              <p:spPr bwMode="gray">
                <a:xfrm>
                  <a:off x="1866" y="977"/>
                  <a:ext cx="123" cy="101"/>
                </a:xfrm>
                <a:custGeom>
                  <a:avLst/>
                  <a:gdLst>
                    <a:gd name="T0" fmla="*/ 0 w 225"/>
                    <a:gd name="T1" fmla="*/ 9 h 184"/>
                    <a:gd name="T2" fmla="*/ 15 w 225"/>
                    <a:gd name="T3" fmla="*/ 24 h 184"/>
                    <a:gd name="T4" fmla="*/ 15 w 225"/>
                    <a:gd name="T5" fmla="*/ 37 h 184"/>
                    <a:gd name="T6" fmla="*/ 31 w 225"/>
                    <a:gd name="T7" fmla="*/ 45 h 184"/>
                    <a:gd name="T8" fmla="*/ 55 w 225"/>
                    <a:gd name="T9" fmla="*/ 60 h 184"/>
                    <a:gd name="T10" fmla="*/ 69 w 225"/>
                    <a:gd name="T11" fmla="*/ 70 h 184"/>
                    <a:gd name="T12" fmla="*/ 79 w 225"/>
                    <a:gd name="T13" fmla="*/ 78 h 184"/>
                    <a:gd name="T14" fmla="*/ 90 w 225"/>
                    <a:gd name="T15" fmla="*/ 78 h 184"/>
                    <a:gd name="T16" fmla="*/ 108 w 225"/>
                    <a:gd name="T17" fmla="*/ 94 h 184"/>
                    <a:gd name="T18" fmla="*/ 126 w 225"/>
                    <a:gd name="T19" fmla="*/ 91 h 184"/>
                    <a:gd name="T20" fmla="*/ 138 w 225"/>
                    <a:gd name="T21" fmla="*/ 103 h 184"/>
                    <a:gd name="T22" fmla="*/ 133 w 225"/>
                    <a:gd name="T23" fmla="*/ 117 h 184"/>
                    <a:gd name="T24" fmla="*/ 153 w 225"/>
                    <a:gd name="T25" fmla="*/ 126 h 184"/>
                    <a:gd name="T26" fmla="*/ 156 w 225"/>
                    <a:gd name="T27" fmla="*/ 147 h 184"/>
                    <a:gd name="T28" fmla="*/ 175 w 225"/>
                    <a:gd name="T29" fmla="*/ 144 h 184"/>
                    <a:gd name="T30" fmla="*/ 190 w 225"/>
                    <a:gd name="T31" fmla="*/ 162 h 184"/>
                    <a:gd name="T32" fmla="*/ 204 w 225"/>
                    <a:gd name="T33" fmla="*/ 184 h 184"/>
                    <a:gd name="T34" fmla="*/ 219 w 225"/>
                    <a:gd name="T35" fmla="*/ 166 h 184"/>
                    <a:gd name="T36" fmla="*/ 225 w 225"/>
                    <a:gd name="T37" fmla="*/ 139 h 184"/>
                    <a:gd name="T38" fmla="*/ 214 w 225"/>
                    <a:gd name="T39" fmla="*/ 123 h 184"/>
                    <a:gd name="T40" fmla="*/ 202 w 225"/>
                    <a:gd name="T41" fmla="*/ 120 h 184"/>
                    <a:gd name="T42" fmla="*/ 186 w 225"/>
                    <a:gd name="T43" fmla="*/ 96 h 184"/>
                    <a:gd name="T44" fmla="*/ 169 w 225"/>
                    <a:gd name="T45" fmla="*/ 91 h 184"/>
                    <a:gd name="T46" fmla="*/ 136 w 225"/>
                    <a:gd name="T47" fmla="*/ 72 h 184"/>
                    <a:gd name="T48" fmla="*/ 112 w 225"/>
                    <a:gd name="T49" fmla="*/ 64 h 184"/>
                    <a:gd name="T50" fmla="*/ 91 w 225"/>
                    <a:gd name="T51" fmla="*/ 54 h 184"/>
                    <a:gd name="T52" fmla="*/ 79 w 225"/>
                    <a:gd name="T53" fmla="*/ 48 h 184"/>
                    <a:gd name="T54" fmla="*/ 64 w 225"/>
                    <a:gd name="T55" fmla="*/ 40 h 184"/>
                    <a:gd name="T56" fmla="*/ 43 w 225"/>
                    <a:gd name="T57" fmla="*/ 16 h 184"/>
                    <a:gd name="T58" fmla="*/ 25 w 225"/>
                    <a:gd name="T59" fmla="*/ 21 h 184"/>
                    <a:gd name="T60" fmla="*/ 10 w 225"/>
                    <a:gd name="T61" fmla="*/ 0 h 184"/>
                    <a:gd name="T62" fmla="*/ 0 w 225"/>
                    <a:gd name="T63" fmla="*/ 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4">
                      <a:moveTo>
                        <a:pt x="0" y="9"/>
                      </a:moveTo>
                      <a:lnTo>
                        <a:pt x="15" y="24"/>
                      </a:lnTo>
                      <a:lnTo>
                        <a:pt x="15" y="37"/>
                      </a:lnTo>
                      <a:lnTo>
                        <a:pt x="31" y="45"/>
                      </a:lnTo>
                      <a:lnTo>
                        <a:pt x="55" y="60"/>
                      </a:lnTo>
                      <a:lnTo>
                        <a:pt x="69" y="70"/>
                      </a:lnTo>
                      <a:lnTo>
                        <a:pt x="79" y="78"/>
                      </a:lnTo>
                      <a:lnTo>
                        <a:pt x="90" y="78"/>
                      </a:lnTo>
                      <a:lnTo>
                        <a:pt x="108" y="94"/>
                      </a:lnTo>
                      <a:lnTo>
                        <a:pt x="126" y="91"/>
                      </a:lnTo>
                      <a:lnTo>
                        <a:pt x="138" y="103"/>
                      </a:lnTo>
                      <a:lnTo>
                        <a:pt x="133" y="117"/>
                      </a:lnTo>
                      <a:lnTo>
                        <a:pt x="153" y="126"/>
                      </a:lnTo>
                      <a:lnTo>
                        <a:pt x="156" y="147"/>
                      </a:lnTo>
                      <a:lnTo>
                        <a:pt x="175" y="144"/>
                      </a:lnTo>
                      <a:lnTo>
                        <a:pt x="190" y="162"/>
                      </a:lnTo>
                      <a:lnTo>
                        <a:pt x="204" y="184"/>
                      </a:lnTo>
                      <a:lnTo>
                        <a:pt x="219" y="166"/>
                      </a:lnTo>
                      <a:lnTo>
                        <a:pt x="225" y="139"/>
                      </a:lnTo>
                      <a:lnTo>
                        <a:pt x="214" y="123"/>
                      </a:lnTo>
                      <a:lnTo>
                        <a:pt x="202" y="120"/>
                      </a:lnTo>
                      <a:lnTo>
                        <a:pt x="186" y="96"/>
                      </a:lnTo>
                      <a:lnTo>
                        <a:pt x="169" y="91"/>
                      </a:lnTo>
                      <a:lnTo>
                        <a:pt x="136" y="72"/>
                      </a:lnTo>
                      <a:lnTo>
                        <a:pt x="112" y="64"/>
                      </a:lnTo>
                      <a:lnTo>
                        <a:pt x="91" y="54"/>
                      </a:lnTo>
                      <a:lnTo>
                        <a:pt x="79" y="48"/>
                      </a:lnTo>
                      <a:lnTo>
                        <a:pt x="64" y="40"/>
                      </a:lnTo>
                      <a:lnTo>
                        <a:pt x="43" y="16"/>
                      </a:lnTo>
                      <a:lnTo>
                        <a:pt x="25" y="21"/>
                      </a:lnTo>
                      <a:lnTo>
                        <a:pt x="10" y="0"/>
                      </a:lnTo>
                      <a:lnTo>
                        <a:pt x="0" y="9"/>
                      </a:ln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100" dir="5400000" algn="ctr" rotWithShape="0">
                          <a:srgbClr val="000000">
                            <a:alpha val="50000"/>
                          </a:srgbClr>
                        </a:outerShdw>
                      </a:effectLst>
                    </a14:hiddenEffects>
                  </a:ext>
                </a:extLst>
              </p:spPr>
              <p:txBody>
                <a:bodyPr wrap="none" anchor="ctr"/>
                <a:lstStyle/>
                <a:p>
                  <a:endParaRPr lang="en-US"/>
                </a:p>
              </p:txBody>
            </p:sp>
          </p:grpSp>
        </p:grpSp>
        <p:grpSp>
          <p:nvGrpSpPr>
            <p:cNvPr id="146473" name="Group 41"/>
            <p:cNvGrpSpPr>
              <a:grpSpLocks/>
            </p:cNvGrpSpPr>
            <p:nvPr/>
          </p:nvGrpSpPr>
          <p:grpSpPr bwMode="auto">
            <a:xfrm flipH="1">
              <a:off x="383" y="98"/>
              <a:ext cx="450" cy="945"/>
              <a:chOff x="676" y="615"/>
              <a:chExt cx="1497" cy="3143"/>
            </a:xfrm>
          </p:grpSpPr>
          <p:sp>
            <p:nvSpPr>
              <p:cNvPr id="146474" name="Freeform 42"/>
              <p:cNvSpPr>
                <a:spLocks/>
              </p:cNvSpPr>
              <p:nvPr userDrawn="1"/>
            </p:nvSpPr>
            <p:spPr bwMode="gray">
              <a:xfrm rot="-1735850">
                <a:off x="1557" y="615"/>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75" name="Freeform 43"/>
              <p:cNvSpPr>
                <a:spLocks/>
              </p:cNvSpPr>
              <p:nvPr userDrawn="1"/>
            </p:nvSpPr>
            <p:spPr bwMode="gray">
              <a:xfrm rot="8877132">
                <a:off x="676" y="2979"/>
                <a:ext cx="616" cy="779"/>
              </a:xfrm>
              <a:custGeom>
                <a:avLst/>
                <a:gdLst>
                  <a:gd name="T0" fmla="*/ 0 w 234"/>
                  <a:gd name="T1" fmla="*/ 56 h 296"/>
                  <a:gd name="T2" fmla="*/ 12 w 234"/>
                  <a:gd name="T3" fmla="*/ 0 h 296"/>
                  <a:gd name="T4" fmla="*/ 234 w 234"/>
                  <a:gd name="T5" fmla="*/ 296 h 296"/>
                  <a:gd name="T6" fmla="*/ 178 w 234"/>
                  <a:gd name="T7" fmla="*/ 286 h 296"/>
                  <a:gd name="T8" fmla="*/ 0 w 234"/>
                  <a:gd name="T9" fmla="*/ 56 h 296"/>
                </a:gdLst>
                <a:ahLst/>
                <a:cxnLst>
                  <a:cxn ang="0">
                    <a:pos x="T0" y="T1"/>
                  </a:cxn>
                  <a:cxn ang="0">
                    <a:pos x="T2" y="T3"/>
                  </a:cxn>
                  <a:cxn ang="0">
                    <a:pos x="T4" y="T5"/>
                  </a:cxn>
                  <a:cxn ang="0">
                    <a:pos x="T6" y="T7"/>
                  </a:cxn>
                  <a:cxn ang="0">
                    <a:pos x="T8" y="T9"/>
                  </a:cxn>
                </a:cxnLst>
                <a:rect l="0" t="0" r="r" b="b"/>
                <a:pathLst>
                  <a:path w="234" h="296">
                    <a:moveTo>
                      <a:pt x="0" y="56"/>
                    </a:moveTo>
                    <a:lnTo>
                      <a:pt x="12" y="0"/>
                    </a:lnTo>
                    <a:cubicBezTo>
                      <a:pt x="12" y="0"/>
                      <a:pt x="178" y="96"/>
                      <a:pt x="234" y="296"/>
                    </a:cubicBezTo>
                    <a:cubicBezTo>
                      <a:pt x="206" y="291"/>
                      <a:pt x="178" y="286"/>
                      <a:pt x="178" y="286"/>
                    </a:cubicBezTo>
                    <a:cubicBezTo>
                      <a:pt x="136" y="134"/>
                      <a:pt x="0" y="56"/>
                      <a:pt x="0" y="56"/>
                    </a:cubicBezTo>
                    <a:close/>
                  </a:path>
                </a:pathLst>
              </a:custGeom>
              <a:solidFill>
                <a:srgbClr val="FFFFFF">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46476" name="Freeform 44"/>
            <p:cNvSpPr>
              <a:spLocks/>
            </p:cNvSpPr>
            <p:nvPr/>
          </p:nvSpPr>
          <p:spPr bwMode="gray">
            <a:xfrm>
              <a:off x="130" y="-2"/>
              <a:ext cx="1292" cy="1331"/>
            </a:xfrm>
            <a:custGeom>
              <a:avLst/>
              <a:gdLst>
                <a:gd name="T0" fmla="*/ 950 w 1292"/>
                <a:gd name="T1" fmla="*/ 0 h 1331"/>
                <a:gd name="T2" fmla="*/ 960 w 1292"/>
                <a:gd name="T3" fmla="*/ 0 h 1331"/>
                <a:gd name="T4" fmla="*/ 974 w 1292"/>
                <a:gd name="T5" fmla="*/ 968 h 1331"/>
                <a:gd name="T6" fmla="*/ 0 w 1292"/>
                <a:gd name="T7" fmla="*/ 1100 h 1331"/>
                <a:gd name="T8" fmla="*/ 10 w 1292"/>
                <a:gd name="T9" fmla="*/ 1092 h 1331"/>
                <a:gd name="T10" fmla="*/ 969 w 1292"/>
                <a:gd name="T11" fmla="*/ 956 h 1331"/>
                <a:gd name="T12" fmla="*/ 950 w 1292"/>
                <a:gd name="T13" fmla="*/ 0 h 1331"/>
              </a:gdLst>
              <a:ahLst/>
              <a:cxnLst>
                <a:cxn ang="0">
                  <a:pos x="T0" y="T1"/>
                </a:cxn>
                <a:cxn ang="0">
                  <a:pos x="T2" y="T3"/>
                </a:cxn>
                <a:cxn ang="0">
                  <a:pos x="T4" y="T5"/>
                </a:cxn>
                <a:cxn ang="0">
                  <a:pos x="T6" y="T7"/>
                </a:cxn>
                <a:cxn ang="0">
                  <a:pos x="T8" y="T9"/>
                </a:cxn>
                <a:cxn ang="0">
                  <a:pos x="T10" y="T11"/>
                </a:cxn>
                <a:cxn ang="0">
                  <a:pos x="T12" y="T13"/>
                </a:cxn>
              </a:cxnLst>
              <a:rect l="0" t="0" r="r" b="b"/>
              <a:pathLst>
                <a:path w="1292" h="1331">
                  <a:moveTo>
                    <a:pt x="950" y="0"/>
                  </a:moveTo>
                  <a:cubicBezTo>
                    <a:pt x="950" y="0"/>
                    <a:pt x="955" y="0"/>
                    <a:pt x="960" y="0"/>
                  </a:cubicBezTo>
                  <a:cubicBezTo>
                    <a:pt x="1060" y="128"/>
                    <a:pt x="1292" y="605"/>
                    <a:pt x="974" y="968"/>
                  </a:cubicBezTo>
                  <a:cubicBezTo>
                    <a:pt x="656" y="1331"/>
                    <a:pt x="150" y="1170"/>
                    <a:pt x="0" y="1100"/>
                  </a:cubicBezTo>
                  <a:cubicBezTo>
                    <a:pt x="0" y="1100"/>
                    <a:pt x="5" y="1096"/>
                    <a:pt x="10" y="1092"/>
                  </a:cubicBezTo>
                  <a:cubicBezTo>
                    <a:pt x="154" y="1156"/>
                    <a:pt x="655" y="1319"/>
                    <a:pt x="969" y="956"/>
                  </a:cubicBezTo>
                  <a:cubicBezTo>
                    <a:pt x="1283" y="593"/>
                    <a:pt x="1052" y="146"/>
                    <a:pt x="950" y="0"/>
                  </a:cubicBezTo>
                  <a:close/>
                </a:path>
              </a:pathLst>
            </a:custGeom>
            <a:solidFill>
              <a:schemeClr val="bg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6477" name="Freeform 45"/>
            <p:cNvSpPr>
              <a:spLocks/>
            </p:cNvSpPr>
            <p:nvPr/>
          </p:nvSpPr>
          <p:spPr bwMode="gray">
            <a:xfrm>
              <a:off x="-2" y="-2"/>
              <a:ext cx="1673" cy="1589"/>
            </a:xfrm>
            <a:custGeom>
              <a:avLst/>
              <a:gdLst>
                <a:gd name="T0" fmla="*/ 0 w 1675"/>
                <a:gd name="T1" fmla="*/ 1282 h 1589"/>
                <a:gd name="T2" fmla="*/ 0 w 1675"/>
                <a:gd name="T3" fmla="*/ 1258 h 1589"/>
                <a:gd name="T4" fmla="*/ 1264 w 1675"/>
                <a:gd name="T5" fmla="*/ 1070 h 1589"/>
                <a:gd name="T6" fmla="*/ 1343 w 1675"/>
                <a:gd name="T7" fmla="*/ 0 h 1589"/>
                <a:gd name="T8" fmla="*/ 1365 w 1675"/>
                <a:gd name="T9" fmla="*/ 0 h 1589"/>
                <a:gd name="T10" fmla="*/ 1279 w 1675"/>
                <a:gd name="T11" fmla="*/ 1088 h 1589"/>
                <a:gd name="T12" fmla="*/ 0 w 1675"/>
                <a:gd name="T13" fmla="*/ 1282 h 1589"/>
              </a:gdLst>
              <a:ahLst/>
              <a:cxnLst>
                <a:cxn ang="0">
                  <a:pos x="T0" y="T1"/>
                </a:cxn>
                <a:cxn ang="0">
                  <a:pos x="T2" y="T3"/>
                </a:cxn>
                <a:cxn ang="0">
                  <a:pos x="T4" y="T5"/>
                </a:cxn>
                <a:cxn ang="0">
                  <a:pos x="T6" y="T7"/>
                </a:cxn>
                <a:cxn ang="0">
                  <a:pos x="T8" y="T9"/>
                </a:cxn>
                <a:cxn ang="0">
                  <a:pos x="T10" y="T11"/>
                </a:cxn>
                <a:cxn ang="0">
                  <a:pos x="T12" y="T13"/>
                </a:cxn>
              </a:cxnLst>
              <a:rect l="0" t="0" r="r" b="b"/>
              <a:pathLst>
                <a:path w="1675" h="1589">
                  <a:moveTo>
                    <a:pt x="0" y="1282"/>
                  </a:moveTo>
                  <a:cubicBezTo>
                    <a:pt x="0" y="1270"/>
                    <a:pt x="0" y="1258"/>
                    <a:pt x="0" y="1258"/>
                  </a:cubicBezTo>
                  <a:cubicBezTo>
                    <a:pt x="164" y="1412"/>
                    <a:pt x="883" y="1547"/>
                    <a:pt x="1264" y="1070"/>
                  </a:cubicBezTo>
                  <a:cubicBezTo>
                    <a:pt x="1645" y="593"/>
                    <a:pt x="1424" y="126"/>
                    <a:pt x="1343" y="0"/>
                  </a:cubicBezTo>
                  <a:cubicBezTo>
                    <a:pt x="1343" y="0"/>
                    <a:pt x="1354" y="0"/>
                    <a:pt x="1365" y="0"/>
                  </a:cubicBezTo>
                  <a:cubicBezTo>
                    <a:pt x="1442" y="124"/>
                    <a:pt x="1675" y="587"/>
                    <a:pt x="1279" y="1088"/>
                  </a:cubicBezTo>
                  <a:cubicBezTo>
                    <a:pt x="883" y="1589"/>
                    <a:pt x="160" y="1428"/>
                    <a:pt x="0" y="1282"/>
                  </a:cubicBezTo>
                  <a:close/>
                </a:path>
              </a:pathLst>
            </a:custGeom>
            <a:solidFill>
              <a:srgbClr val="FFFFFF">
                <a:alpha val="60001"/>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46480" name="Freeform 48"/>
            <p:cNvSpPr>
              <a:spLocks/>
            </p:cNvSpPr>
            <p:nvPr/>
          </p:nvSpPr>
          <p:spPr bwMode="ltGray">
            <a:xfrm>
              <a:off x="-24" y="0"/>
              <a:ext cx="312" cy="813"/>
            </a:xfrm>
            <a:custGeom>
              <a:avLst/>
              <a:gdLst>
                <a:gd name="T0" fmla="*/ 312 w 312"/>
                <a:gd name="T1" fmla="*/ 813 h 813"/>
                <a:gd name="T2" fmla="*/ 210 w 312"/>
                <a:gd name="T3" fmla="*/ 0 h 813"/>
                <a:gd name="T4" fmla="*/ 21 w 312"/>
                <a:gd name="T5" fmla="*/ 0 h 813"/>
                <a:gd name="T6" fmla="*/ 21 w 312"/>
                <a:gd name="T7" fmla="*/ 351 h 813"/>
                <a:gd name="T8" fmla="*/ 312 w 312"/>
                <a:gd name="T9" fmla="*/ 813 h 813"/>
              </a:gdLst>
              <a:ahLst/>
              <a:cxnLst>
                <a:cxn ang="0">
                  <a:pos x="T0" y="T1"/>
                </a:cxn>
                <a:cxn ang="0">
                  <a:pos x="T2" y="T3"/>
                </a:cxn>
                <a:cxn ang="0">
                  <a:pos x="T4" y="T5"/>
                </a:cxn>
                <a:cxn ang="0">
                  <a:pos x="T6" y="T7"/>
                </a:cxn>
                <a:cxn ang="0">
                  <a:pos x="T8" y="T9"/>
                </a:cxn>
              </a:cxnLst>
              <a:rect l="0" t="0" r="r" b="b"/>
              <a:pathLst>
                <a:path w="312" h="813">
                  <a:moveTo>
                    <a:pt x="312" y="813"/>
                  </a:moveTo>
                  <a:cubicBezTo>
                    <a:pt x="0" y="414"/>
                    <a:pt x="210" y="0"/>
                    <a:pt x="210" y="0"/>
                  </a:cubicBezTo>
                  <a:lnTo>
                    <a:pt x="21" y="0"/>
                  </a:lnTo>
                  <a:lnTo>
                    <a:pt x="21" y="351"/>
                  </a:lnTo>
                  <a:cubicBezTo>
                    <a:pt x="21" y="351"/>
                    <a:pt x="51" y="495"/>
                    <a:pt x="312" y="813"/>
                  </a:cubicBezTo>
                  <a:close/>
                </a:path>
              </a:pathLst>
            </a:custGeom>
            <a:gradFill rotWithShape="1">
              <a:gsLst>
                <a:gs pos="0">
                  <a:schemeClr val="folHlink">
                    <a:alpha val="19000"/>
                  </a:schemeClr>
                </a:gs>
                <a:gs pos="100000">
                  <a:schemeClr val="folHlink">
                    <a:gamma/>
                    <a:tint val="0"/>
                    <a:invGamma/>
                    <a:alpha val="39999"/>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146481" name="Group 49"/>
          <p:cNvGrpSpPr>
            <a:grpSpLocks/>
          </p:cNvGrpSpPr>
          <p:nvPr/>
        </p:nvGrpSpPr>
        <p:grpSpPr bwMode="auto">
          <a:xfrm>
            <a:off x="258234" y="6070601"/>
            <a:ext cx="1587500" cy="430213"/>
            <a:chOff x="146" y="3540"/>
            <a:chExt cx="2134" cy="632"/>
          </a:xfrm>
        </p:grpSpPr>
        <p:sp>
          <p:nvSpPr>
            <p:cNvPr id="146482" name="AutoShape 50"/>
            <p:cNvSpPr>
              <a:spLocks noChangeArrowheads="1"/>
            </p:cNvSpPr>
            <p:nvPr userDrawn="1"/>
          </p:nvSpPr>
          <p:spPr bwMode="auto">
            <a:xfrm>
              <a:off x="146" y="3540"/>
              <a:ext cx="634" cy="632"/>
            </a:xfrm>
            <a:prstGeom prst="rightArrow">
              <a:avLst>
                <a:gd name="adj1" fmla="val 56333"/>
                <a:gd name="adj2" fmla="val 99211"/>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sp>
          <p:nvSpPr>
            <p:cNvPr id="146483" name="AutoShape 51"/>
            <p:cNvSpPr>
              <a:spLocks noChangeArrowheads="1"/>
            </p:cNvSpPr>
            <p:nvPr userDrawn="1"/>
          </p:nvSpPr>
          <p:spPr bwMode="auto">
            <a:xfrm>
              <a:off x="896" y="3540"/>
              <a:ext cx="634" cy="632"/>
            </a:xfrm>
            <a:prstGeom prst="rightArrow">
              <a:avLst>
                <a:gd name="adj1" fmla="val 47787"/>
                <a:gd name="adj2" fmla="val 100316"/>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sp>
          <p:nvSpPr>
            <p:cNvPr id="146484" name="AutoShape 52"/>
            <p:cNvSpPr>
              <a:spLocks noChangeArrowheads="1"/>
            </p:cNvSpPr>
            <p:nvPr userDrawn="1"/>
          </p:nvSpPr>
          <p:spPr bwMode="auto">
            <a:xfrm>
              <a:off x="1646" y="3540"/>
              <a:ext cx="634" cy="632"/>
            </a:xfrm>
            <a:prstGeom prst="rightArrow">
              <a:avLst>
                <a:gd name="adj1" fmla="val 50000"/>
                <a:gd name="adj2" fmla="val 100316"/>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grpSp>
      <p:sp>
        <p:nvSpPr>
          <p:cNvPr id="146485" name="Rectangle 53"/>
          <p:cNvSpPr>
            <a:spLocks noChangeArrowheads="1"/>
          </p:cNvSpPr>
          <p:nvPr/>
        </p:nvSpPr>
        <p:spPr bwMode="auto">
          <a:xfrm>
            <a:off x="0" y="6667500"/>
            <a:ext cx="12192000" cy="1905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chemeClr val="folHlink">
                      <a:gamma/>
                      <a:shade val="60000"/>
                      <a:invGamma/>
                      <a:alpha val="74998"/>
                    </a:schemeClr>
                  </a:outerShdw>
                </a:effectLst>
              </a14:hiddenEffects>
            </a:ext>
          </a:extLst>
        </p:spPr>
        <p:txBody>
          <a:bodyPr wrap="none" anchor="ctr"/>
          <a:lstStyle/>
          <a:p>
            <a:endParaRPr lang="en-US"/>
          </a:p>
        </p:txBody>
      </p:sp>
      <p:sp>
        <p:nvSpPr>
          <p:cNvPr id="146486" name="Rectangle 54"/>
          <p:cNvSpPr>
            <a:spLocks noGrp="1" noChangeArrowheads="1"/>
          </p:cNvSpPr>
          <p:nvPr>
            <p:ph type="sldNum" sz="quarter" idx="4"/>
          </p:nvPr>
        </p:nvSpPr>
        <p:spPr bwMode="gray">
          <a:xfrm>
            <a:off x="8737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a:lvl1pPr>
          </a:lstStyle>
          <a:p>
            <a:fld id="{9ED18A12-9FFD-DF4F-AF1E-21D45CF4B4BF}" type="slidenum">
              <a:rPr lang="en-US" altLang="en-US"/>
              <a:pPr/>
              <a:t>‹#›</a:t>
            </a:fld>
            <a:endParaRPr lang="en-US" altLang="en-US"/>
          </a:p>
        </p:txBody>
      </p:sp>
      <p:sp>
        <p:nvSpPr>
          <p:cNvPr id="146487" name="Rectangle 55"/>
          <p:cNvSpPr>
            <a:spLocks noGrp="1" noChangeArrowheads="1"/>
          </p:cNvSpPr>
          <p:nvPr>
            <p:ph type="dt" sz="half" idx="2"/>
          </p:nvPr>
        </p:nvSpPr>
        <p:spPr bwMode="gray">
          <a:xfrm>
            <a:off x="609600" y="6424613"/>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000"/>
            </a:lvl1pPr>
          </a:lstStyle>
          <a:p>
            <a:fld id="{4FC7A5DE-17E3-7443-B4B9-A73BC80F0692}" type="datetimeFigureOut">
              <a:rPr lang="en-US" altLang="en-US"/>
              <a:pPr/>
              <a:t>9/21/2017</a:t>
            </a:fld>
            <a:endParaRPr lang="en-US" altLang="en-US"/>
          </a:p>
        </p:txBody>
      </p:sp>
      <p:sp>
        <p:nvSpPr>
          <p:cNvPr id="146488" name="Rectangle 56"/>
          <p:cNvSpPr>
            <a:spLocks noGrp="1" noChangeArrowheads="1"/>
          </p:cNvSpPr>
          <p:nvPr>
            <p:ph type="ftr" sz="quarter" idx="3"/>
          </p:nvPr>
        </p:nvSpPr>
        <p:spPr bwMode="gray">
          <a:xfrm>
            <a:off x="4165600" y="6424613"/>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46489" name="Rectangle 57"/>
          <p:cNvSpPr>
            <a:spLocks noGrp="1" noChangeArrowheads="1"/>
          </p:cNvSpPr>
          <p:nvPr>
            <p:ph type="title"/>
          </p:nvPr>
        </p:nvSpPr>
        <p:spPr bwMode="black">
          <a:xfrm>
            <a:off x="2152651" y="241300"/>
            <a:ext cx="9385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46478" name="Rectangle 46"/>
          <p:cNvSpPr>
            <a:spLocks noGrp="1" noChangeArrowheads="1"/>
          </p:cNvSpPr>
          <p:nvPr>
            <p:ph type="body" idx="1"/>
          </p:nvPr>
        </p:nvSpPr>
        <p:spPr bwMode="gray">
          <a:xfrm>
            <a:off x="615951" y="1624013"/>
            <a:ext cx="10972800"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71"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30" r:id="rId12"/>
    <p:sldLayoutId id="2147483731" r:id="rId13"/>
  </p:sldLayoutIdLst>
  <p:txStyles>
    <p:titleStyle>
      <a:lvl1pPr algn="ctr" rtl="0" fontAlgn="base">
        <a:spcBef>
          <a:spcPct val="0"/>
        </a:spcBef>
        <a:spcAft>
          <a:spcPct val="0"/>
        </a:spcAft>
        <a:defRPr sz="4000" b="1" kern="1200">
          <a:solidFill>
            <a:schemeClr val="folHlink"/>
          </a:solidFill>
          <a:latin typeface="+mj-lt"/>
          <a:ea typeface="+mj-ea"/>
          <a:cs typeface="+mj-cs"/>
        </a:defRPr>
      </a:lvl1pPr>
      <a:lvl2pPr algn="ctr" rtl="0" fontAlgn="base">
        <a:spcBef>
          <a:spcPct val="0"/>
        </a:spcBef>
        <a:spcAft>
          <a:spcPct val="0"/>
        </a:spcAft>
        <a:defRPr sz="4000" b="1">
          <a:solidFill>
            <a:schemeClr val="folHlink"/>
          </a:solidFill>
          <a:latin typeface="Arial" charset="0"/>
          <a:ea typeface="Arial" charset="0"/>
          <a:cs typeface="Arial" charset="0"/>
        </a:defRPr>
      </a:lvl2pPr>
      <a:lvl3pPr algn="ctr" rtl="0" fontAlgn="base">
        <a:spcBef>
          <a:spcPct val="0"/>
        </a:spcBef>
        <a:spcAft>
          <a:spcPct val="0"/>
        </a:spcAft>
        <a:defRPr sz="4000" b="1">
          <a:solidFill>
            <a:schemeClr val="folHlink"/>
          </a:solidFill>
          <a:latin typeface="Arial" charset="0"/>
          <a:ea typeface="Arial" charset="0"/>
          <a:cs typeface="Arial" charset="0"/>
        </a:defRPr>
      </a:lvl3pPr>
      <a:lvl4pPr algn="ctr" rtl="0" fontAlgn="base">
        <a:spcBef>
          <a:spcPct val="0"/>
        </a:spcBef>
        <a:spcAft>
          <a:spcPct val="0"/>
        </a:spcAft>
        <a:defRPr sz="4000" b="1">
          <a:solidFill>
            <a:schemeClr val="folHlink"/>
          </a:solidFill>
          <a:latin typeface="Arial" charset="0"/>
          <a:ea typeface="Arial" charset="0"/>
          <a:cs typeface="Arial" charset="0"/>
        </a:defRPr>
      </a:lvl4pPr>
      <a:lvl5pPr algn="ctr" rtl="0" fontAlgn="base">
        <a:spcBef>
          <a:spcPct val="0"/>
        </a:spcBef>
        <a:spcAft>
          <a:spcPct val="0"/>
        </a:spcAft>
        <a:defRPr sz="4000" b="1">
          <a:solidFill>
            <a:schemeClr val="folHlink"/>
          </a:solidFill>
          <a:latin typeface="Arial" charset="0"/>
          <a:ea typeface="Arial" charset="0"/>
          <a:cs typeface="Arial" charset="0"/>
        </a:defRPr>
      </a:lvl5pPr>
      <a:lvl6pPr marL="457200" algn="ctr" rtl="0" fontAlgn="base">
        <a:spcBef>
          <a:spcPct val="0"/>
        </a:spcBef>
        <a:spcAft>
          <a:spcPct val="0"/>
        </a:spcAft>
        <a:defRPr sz="4000" b="1">
          <a:solidFill>
            <a:schemeClr val="folHlink"/>
          </a:solidFill>
          <a:latin typeface="Arial" charset="0"/>
          <a:ea typeface="Arial" charset="0"/>
          <a:cs typeface="Arial" charset="0"/>
        </a:defRPr>
      </a:lvl6pPr>
      <a:lvl7pPr marL="914400" algn="ctr" rtl="0" fontAlgn="base">
        <a:spcBef>
          <a:spcPct val="0"/>
        </a:spcBef>
        <a:spcAft>
          <a:spcPct val="0"/>
        </a:spcAft>
        <a:defRPr sz="4000" b="1">
          <a:solidFill>
            <a:schemeClr val="folHlink"/>
          </a:solidFill>
          <a:latin typeface="Arial" charset="0"/>
          <a:ea typeface="Arial" charset="0"/>
          <a:cs typeface="Arial" charset="0"/>
        </a:defRPr>
      </a:lvl7pPr>
      <a:lvl8pPr marL="1371600" algn="ctr" rtl="0" fontAlgn="base">
        <a:spcBef>
          <a:spcPct val="0"/>
        </a:spcBef>
        <a:spcAft>
          <a:spcPct val="0"/>
        </a:spcAft>
        <a:defRPr sz="4000" b="1">
          <a:solidFill>
            <a:schemeClr val="folHlink"/>
          </a:solidFill>
          <a:latin typeface="Arial" charset="0"/>
          <a:ea typeface="Arial" charset="0"/>
          <a:cs typeface="Arial" charset="0"/>
        </a:defRPr>
      </a:lvl8pPr>
      <a:lvl9pPr marL="1828800" algn="ctr" rtl="0" fontAlgn="base">
        <a:spcBef>
          <a:spcPct val="0"/>
        </a:spcBef>
        <a:spcAft>
          <a:spcPct val="0"/>
        </a:spcAft>
        <a:defRPr sz="4000" b="1">
          <a:solidFill>
            <a:schemeClr val="folHlink"/>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8.wdp"/></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9.wdp"/></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ctrTitle"/>
          </p:nvPr>
        </p:nvSpPr>
        <p:spPr>
          <a:xfrm>
            <a:off x="839416" y="5002214"/>
            <a:ext cx="10945216" cy="1470025"/>
          </a:xfrm>
        </p:spPr>
        <p:txBody>
          <a:bodyPr/>
          <a:lstStyle/>
          <a:p>
            <a:r>
              <a:rPr lang="vi-VN" altLang="en-US" sz="4000" dirty="0">
                <a:solidFill>
                  <a:srgbClr val="FF0000"/>
                </a:solidFill>
              </a:rPr>
              <a:t>Môn học: Kiến trúc Máy tính</a:t>
            </a:r>
            <a:br>
              <a:rPr lang="vi-VN" altLang="en-US" sz="4000">
                <a:solidFill>
                  <a:srgbClr val="FF0000"/>
                </a:solidFill>
              </a:rPr>
            </a:br>
            <a:r>
              <a:rPr lang="vi-VN" altLang="en-US" sz="4000"/>
              <a:t>Chương I: Tổng quan về kiến trúc máy tính </a:t>
            </a:r>
            <a:r>
              <a:rPr lang="vi-VN" altLang="en-US" sz="4000">
                <a:solidFill>
                  <a:srgbClr val="FF0000"/>
                </a:solidFill>
              </a:rPr>
              <a:t> </a:t>
            </a:r>
            <a:endParaRPr lang="en-US" altLang="en-US" sz="4000" dirty="0">
              <a:solidFill>
                <a:srgbClr val="00B050"/>
              </a:solidFill>
            </a:endParaRPr>
          </a:p>
        </p:txBody>
      </p:sp>
      <p:grpSp>
        <p:nvGrpSpPr>
          <p:cNvPr id="41988" name="Group 4"/>
          <p:cNvGrpSpPr>
            <a:grpSpLocks/>
          </p:cNvGrpSpPr>
          <p:nvPr/>
        </p:nvGrpSpPr>
        <p:grpSpPr bwMode="auto">
          <a:xfrm>
            <a:off x="9053514" y="4695825"/>
            <a:ext cx="1036637" cy="306388"/>
            <a:chOff x="146" y="3540"/>
            <a:chExt cx="2134" cy="632"/>
          </a:xfrm>
        </p:grpSpPr>
        <p:sp>
          <p:nvSpPr>
            <p:cNvPr id="41989" name="AutoShape 5"/>
            <p:cNvSpPr>
              <a:spLocks noChangeArrowheads="1"/>
            </p:cNvSpPr>
            <p:nvPr/>
          </p:nvSpPr>
          <p:spPr bwMode="auto">
            <a:xfrm>
              <a:off x="146" y="3540"/>
              <a:ext cx="634" cy="632"/>
            </a:xfrm>
            <a:prstGeom prst="rightArrow">
              <a:avLst>
                <a:gd name="adj1" fmla="val 56333"/>
                <a:gd name="adj2" fmla="val 99211"/>
              </a:avLst>
            </a:prstGeom>
            <a:solidFill>
              <a:srgbClr val="45B7DB">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rgbClr val="45B7DB">
                        <a:gamma/>
                        <a:shade val="60000"/>
                        <a:invGamma/>
                        <a:alpha val="74998"/>
                      </a:srgbClr>
                    </a:outerShdw>
                  </a:effectLst>
                </a14:hiddenEffects>
              </a:ext>
            </a:extLst>
          </p:spPr>
          <p:txBody>
            <a:bodyPr wrap="none" anchor="ctr"/>
            <a:lstStyle/>
            <a:p>
              <a:endParaRPr lang="en-US"/>
            </a:p>
          </p:txBody>
        </p:sp>
        <p:sp>
          <p:nvSpPr>
            <p:cNvPr id="41990" name="AutoShape 6"/>
            <p:cNvSpPr>
              <a:spLocks noChangeArrowheads="1"/>
            </p:cNvSpPr>
            <p:nvPr/>
          </p:nvSpPr>
          <p:spPr bwMode="auto">
            <a:xfrm>
              <a:off x="896" y="3540"/>
              <a:ext cx="634" cy="632"/>
            </a:xfrm>
            <a:prstGeom prst="rightArrow">
              <a:avLst>
                <a:gd name="adj1" fmla="val 47787"/>
                <a:gd name="adj2" fmla="val 100316"/>
              </a:avLst>
            </a:prstGeom>
            <a:solidFill>
              <a:srgbClr val="45B7DB">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rgbClr val="45B7DB">
                        <a:gamma/>
                        <a:shade val="60000"/>
                        <a:invGamma/>
                        <a:alpha val="74998"/>
                      </a:srgbClr>
                    </a:outerShdw>
                  </a:effectLst>
                </a14:hiddenEffects>
              </a:ext>
            </a:extLst>
          </p:spPr>
          <p:txBody>
            <a:bodyPr wrap="none" anchor="ctr"/>
            <a:lstStyle/>
            <a:p>
              <a:endParaRPr lang="en-US"/>
            </a:p>
          </p:txBody>
        </p:sp>
        <p:sp>
          <p:nvSpPr>
            <p:cNvPr id="41991" name="AutoShape 7"/>
            <p:cNvSpPr>
              <a:spLocks noChangeArrowheads="1"/>
            </p:cNvSpPr>
            <p:nvPr/>
          </p:nvSpPr>
          <p:spPr bwMode="auto">
            <a:xfrm>
              <a:off x="1646" y="3540"/>
              <a:ext cx="634" cy="632"/>
            </a:xfrm>
            <a:prstGeom prst="rightArrow">
              <a:avLst>
                <a:gd name="adj1" fmla="val 50000"/>
                <a:gd name="adj2" fmla="val 100316"/>
              </a:avLst>
            </a:prstGeom>
            <a:solidFill>
              <a:srgbClr val="45B7D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3500000" algn="ctr" rotWithShape="0">
                      <a:srgbClr val="45B7DB">
                        <a:gamma/>
                        <a:shade val="60000"/>
                        <a:invGamma/>
                        <a:alpha val="74998"/>
                      </a:srgbClr>
                    </a:outerShdw>
                  </a:effectLst>
                </a14:hiddenEffects>
              </a:ext>
            </a:extLst>
          </p:spPr>
          <p:txBody>
            <a:bodyPr wrap="none" anchor="ctr"/>
            <a:lstStyle/>
            <a:p>
              <a:endParaRPr lang="en-US"/>
            </a:p>
          </p:txBody>
        </p:sp>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Phân loại máy tính</a:t>
            </a:r>
            <a:endParaRPr lang="en-US" sz="3600"/>
          </a:p>
        </p:txBody>
      </p:sp>
      <p:sp>
        <p:nvSpPr>
          <p:cNvPr id="3" name="Content Placeholder 2"/>
          <p:cNvSpPr>
            <a:spLocks noGrp="1"/>
          </p:cNvSpPr>
          <p:nvPr>
            <p:ph idx="1"/>
          </p:nvPr>
        </p:nvSpPr>
        <p:spPr>
          <a:xfrm>
            <a:off x="263352" y="1135366"/>
            <a:ext cx="11809312" cy="4885922"/>
          </a:xfrm>
        </p:spPr>
        <p:txBody>
          <a:bodyPr/>
          <a:lstStyle/>
          <a:p>
            <a:pPr marL="0" indent="0" algn="just">
              <a:lnSpc>
                <a:spcPct val="150000"/>
              </a:lnSpc>
              <a:buNone/>
            </a:pPr>
            <a:r>
              <a:rPr lang="en-US" sz="2800" b="1" i="1">
                <a:solidFill>
                  <a:srgbClr val="C00000"/>
                </a:solidFill>
              </a:rPr>
              <a:t>Máy tính </a:t>
            </a:r>
            <a:r>
              <a:rPr lang="vi-VN" sz="2800" b="1" i="1">
                <a:solidFill>
                  <a:srgbClr val="C00000"/>
                </a:solidFill>
              </a:rPr>
              <a:t>được</a:t>
            </a:r>
            <a:r>
              <a:rPr lang="en-US" sz="2800" b="1" i="1">
                <a:solidFill>
                  <a:srgbClr val="C00000"/>
                </a:solidFill>
              </a:rPr>
              <a:t> ph</a:t>
            </a:r>
            <a:r>
              <a:rPr lang="vi-VN" sz="2800" b="1" i="1">
                <a:solidFill>
                  <a:srgbClr val="C00000"/>
                </a:solidFill>
              </a:rPr>
              <a:t>â</a:t>
            </a:r>
            <a:r>
              <a:rPr lang="en-US" sz="2800" b="1" i="1">
                <a:solidFill>
                  <a:srgbClr val="C00000"/>
                </a:solidFill>
              </a:rPr>
              <a:t>n loại thành các thế h</a:t>
            </a:r>
            <a:r>
              <a:rPr lang="vi-VN" sz="2800" b="1" i="1">
                <a:solidFill>
                  <a:srgbClr val="C00000"/>
                </a:solidFill>
              </a:rPr>
              <a:t>ệ</a:t>
            </a:r>
            <a:r>
              <a:rPr lang="en-US" sz="2800" b="1" i="1">
                <a:solidFill>
                  <a:srgbClr val="C00000"/>
                </a:solidFill>
              </a:rPr>
              <a:t> dựa tr</a:t>
            </a:r>
            <a:r>
              <a:rPr lang="vi-VN" sz="2800" b="1" i="1">
                <a:solidFill>
                  <a:srgbClr val="C00000"/>
                </a:solidFill>
              </a:rPr>
              <a:t>ê</a:t>
            </a:r>
            <a:r>
              <a:rPr lang="en-US" sz="2800" b="1" i="1">
                <a:solidFill>
                  <a:srgbClr val="C00000"/>
                </a:solidFill>
              </a:rPr>
              <a:t>n nền tảng c</a:t>
            </a:r>
            <a:r>
              <a:rPr lang="vi-VN" sz="2800" b="1" i="1">
                <a:solidFill>
                  <a:srgbClr val="C00000"/>
                </a:solidFill>
              </a:rPr>
              <a:t>ô</a:t>
            </a:r>
            <a:r>
              <a:rPr lang="en-US" sz="2800" b="1" i="1">
                <a:solidFill>
                  <a:srgbClr val="C00000"/>
                </a:solidFill>
              </a:rPr>
              <a:t>ng ng</a:t>
            </a:r>
            <a:r>
              <a:rPr lang="vi-VN" sz="2800" b="1" i="1">
                <a:solidFill>
                  <a:srgbClr val="C00000"/>
                </a:solidFill>
              </a:rPr>
              <a:t>hệ</a:t>
            </a:r>
            <a:r>
              <a:rPr lang="en-US" sz="2800" b="1" i="1">
                <a:solidFill>
                  <a:srgbClr val="C00000"/>
                </a:solidFill>
              </a:rPr>
              <a:t> phần cứng </a:t>
            </a:r>
            <a:r>
              <a:rPr lang="vi-VN" sz="2800" b="1" i="1">
                <a:solidFill>
                  <a:srgbClr val="C00000"/>
                </a:solidFill>
              </a:rPr>
              <a:t>được</a:t>
            </a:r>
            <a:r>
              <a:rPr lang="en-US" sz="2800" b="1" i="1">
                <a:solidFill>
                  <a:srgbClr val="C00000"/>
                </a:solidFill>
              </a:rPr>
              <a:t> sử dụng trong quá trình chế tạo. </a:t>
            </a:r>
          </a:p>
          <a:p>
            <a:pPr algn="just">
              <a:lnSpc>
                <a:spcPct val="150000"/>
              </a:lnSpc>
              <a:buFont typeface="Wingdings" charset="2"/>
              <a:buChar char="v"/>
            </a:pPr>
            <a:r>
              <a:rPr lang="en-US" sz="2800"/>
              <a:t>Lịch sử phát triển máy tính </a:t>
            </a:r>
            <a:r>
              <a:rPr lang="vi-VN" sz="2800"/>
              <a:t>đư</a:t>
            </a:r>
            <a:r>
              <a:rPr lang="en-US" sz="2800"/>
              <a:t>ợc chia </a:t>
            </a:r>
            <a:r>
              <a:rPr lang="vi-VN" sz="2800"/>
              <a:t>dựa </a:t>
            </a:r>
            <a:r>
              <a:rPr lang="en-US" sz="2800"/>
              <a:t>các thế hệ máy tính</a:t>
            </a:r>
            <a:endParaRPr lang="en-US" sz="2800">
              <a:latin typeface="Arial" charset="0"/>
              <a:cs typeface="Arial" charset="0"/>
            </a:endParaRPr>
          </a:p>
          <a:p>
            <a:pPr lvl="2" algn="just">
              <a:lnSpc>
                <a:spcPct val="150000"/>
              </a:lnSpc>
              <a:buFont typeface="Wingdings" charset="2"/>
              <a:buChar char="ü"/>
            </a:pPr>
            <a:r>
              <a:rPr lang="pt-BR" sz="2800"/>
              <a:t>Thế h</a:t>
            </a:r>
            <a:r>
              <a:rPr lang="vi-VN" sz="2800"/>
              <a:t>ệ</a:t>
            </a:r>
            <a:r>
              <a:rPr lang="pt-BR" sz="2800"/>
              <a:t> zero –máy tính cơ học (1642-1945)</a:t>
            </a:r>
          </a:p>
          <a:p>
            <a:pPr lvl="2" algn="just">
              <a:lnSpc>
                <a:spcPct val="150000"/>
              </a:lnSpc>
              <a:buFont typeface="Wingdings" charset="2"/>
              <a:buChar char="ü"/>
            </a:pPr>
            <a:r>
              <a:rPr lang="es-ES_tradnl" sz="2800"/>
              <a:t>Thế </a:t>
            </a:r>
            <a:r>
              <a:rPr lang="vi-VN" sz="2800"/>
              <a:t>hệ</a:t>
            </a:r>
            <a:r>
              <a:rPr lang="es-ES_tradnl" sz="2800"/>
              <a:t> I – bóng </a:t>
            </a:r>
            <a:r>
              <a:rPr lang="vi-VN" sz="2800"/>
              <a:t>đ</a:t>
            </a:r>
            <a:r>
              <a:rPr lang="es-ES_tradnl" sz="2800"/>
              <a:t>èn </a:t>
            </a:r>
            <a:r>
              <a:rPr lang="vi-VN" sz="2800"/>
              <a:t>đ</a:t>
            </a:r>
            <a:r>
              <a:rPr lang="es-ES_tradnl" sz="2800"/>
              <a:t>i</a:t>
            </a:r>
            <a:r>
              <a:rPr lang="vi-VN" sz="2800"/>
              <a:t>ệ</a:t>
            </a:r>
            <a:r>
              <a:rPr lang="es-ES_tradnl" sz="2800"/>
              <a:t>n (1945-1955)</a:t>
            </a:r>
          </a:p>
          <a:p>
            <a:pPr lvl="2" algn="just">
              <a:lnSpc>
                <a:spcPct val="150000"/>
              </a:lnSpc>
              <a:buFont typeface="Wingdings" charset="2"/>
              <a:buChar char="ü"/>
            </a:pPr>
            <a:r>
              <a:rPr lang="fr-FR" sz="2800"/>
              <a:t>Thế hệ II – transistor (1955-1965)</a:t>
            </a:r>
          </a:p>
          <a:p>
            <a:pPr lvl="2" algn="just">
              <a:lnSpc>
                <a:spcPct val="150000"/>
              </a:lnSpc>
              <a:buFont typeface="Wingdings" charset="2"/>
              <a:buChar char="ü"/>
            </a:pPr>
            <a:r>
              <a:rPr lang="cs-CZ" sz="2800"/>
              <a:t>Thế hệ III – mạch tích hợp (1965-1980)</a:t>
            </a:r>
          </a:p>
          <a:p>
            <a:pPr lvl="2" algn="just">
              <a:lnSpc>
                <a:spcPct val="150000"/>
              </a:lnSpc>
              <a:buFont typeface="Wingdings" charset="2"/>
              <a:buChar char="ü"/>
            </a:pPr>
            <a:r>
              <a:rPr lang="cs-CZ" sz="2800"/>
              <a:t>Thế hệ IV – máy tính cá nhân (1980-ñến nay)</a:t>
            </a:r>
            <a:endParaRPr lang="fr-FR" sz="2800"/>
          </a:p>
          <a:p>
            <a:pPr lvl="2" algn="just">
              <a:lnSpc>
                <a:spcPct val="150000"/>
              </a:lnSpc>
              <a:buFont typeface="Wingdings" charset="2"/>
              <a:buChar char="ü"/>
            </a:pPr>
            <a:endParaRPr lang="pt-BR" sz="2800"/>
          </a:p>
          <a:p>
            <a:pPr lvl="2" algn="just">
              <a:lnSpc>
                <a:spcPct val="150000"/>
              </a:lnSpc>
              <a:buFont typeface="Wingdings" charset="2"/>
              <a:buChar char="ü"/>
            </a:pPr>
            <a:endParaRPr lang="en-US" sz="2800"/>
          </a:p>
        </p:txBody>
      </p:sp>
    </p:spTree>
    <p:extLst>
      <p:ext uri="{BB962C8B-B14F-4D97-AF65-F5344CB8AC3E}">
        <p14:creationId xmlns:p14="http://schemas.microsoft.com/office/powerpoint/2010/main" val="389040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Thế hệ zero</a:t>
            </a:r>
            <a:endParaRPr lang="en-US" sz="360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152" y="3645024"/>
            <a:ext cx="4507424" cy="2232248"/>
          </a:xfrm>
          <a:prstGeom prst="rect">
            <a:avLst/>
          </a:prstGeom>
          <a:ln>
            <a:noFill/>
          </a:ln>
          <a:effectLst>
            <a:softEdge rad="112500"/>
          </a:effectLst>
        </p:spPr>
      </p:pic>
      <p:sp>
        <p:nvSpPr>
          <p:cNvPr id="3" name="Content Placeholder 2"/>
          <p:cNvSpPr>
            <a:spLocks noGrp="1"/>
          </p:cNvSpPr>
          <p:nvPr>
            <p:ph idx="1"/>
          </p:nvPr>
        </p:nvSpPr>
        <p:spPr>
          <a:xfrm>
            <a:off x="551384" y="1556792"/>
            <a:ext cx="9937104" cy="4320480"/>
          </a:xfrm>
        </p:spPr>
        <p:txBody>
          <a:bodyPr/>
          <a:lstStyle/>
          <a:p>
            <a:pPr algn="just">
              <a:lnSpc>
                <a:spcPct val="150000"/>
              </a:lnSpc>
            </a:pPr>
            <a:r>
              <a:rPr lang="en-US" sz="3600" baseline="30000" dirty="0" err="1"/>
              <a:t>Mốc</a:t>
            </a:r>
            <a:r>
              <a:rPr lang="en-US" sz="3600" baseline="30000" dirty="0"/>
              <a:t> </a:t>
            </a:r>
            <a:r>
              <a:rPr lang="en-US" sz="3600" baseline="30000" dirty="0" err="1"/>
              <a:t>lịch</a:t>
            </a:r>
            <a:r>
              <a:rPr lang="en-US" sz="3600" baseline="30000" dirty="0"/>
              <a:t> </a:t>
            </a:r>
            <a:r>
              <a:rPr lang="en-US" sz="3600" baseline="30000" dirty="0" err="1"/>
              <a:t>sư</a:t>
            </a:r>
            <a:r>
              <a:rPr lang="en-US" sz="3600" baseline="30000" dirty="0"/>
              <a:t>̉ </a:t>
            </a:r>
            <a:r>
              <a:rPr lang="en-US" sz="3600" baseline="30000" dirty="0" err="1"/>
              <a:t>máy</a:t>
            </a:r>
            <a:r>
              <a:rPr lang="en-US" sz="3600" baseline="30000" dirty="0"/>
              <a:t> </a:t>
            </a:r>
            <a:r>
              <a:rPr lang="en-US" sz="3600" baseline="30000" dirty="0" err="1"/>
              <a:t>tính</a:t>
            </a:r>
            <a:r>
              <a:rPr lang="en-US" sz="3600" baseline="30000" dirty="0"/>
              <a:t> </a:t>
            </a:r>
            <a:r>
              <a:rPr lang="en-US" sz="3600" baseline="30000" dirty="0" err="1"/>
              <a:t>khi</a:t>
            </a:r>
            <a:r>
              <a:rPr lang="en-US" sz="3600" baseline="30000" dirty="0"/>
              <a:t> </a:t>
            </a:r>
            <a:r>
              <a:rPr lang="en-US" sz="3600" baseline="30000" dirty="0" err="1"/>
              <a:t>nhà</a:t>
            </a:r>
            <a:r>
              <a:rPr lang="en-US" sz="3600" baseline="30000" dirty="0"/>
              <a:t> </a:t>
            </a:r>
            <a:r>
              <a:rPr lang="en-US" sz="3600" baseline="30000" dirty="0" err="1"/>
              <a:t>bác</a:t>
            </a:r>
            <a:r>
              <a:rPr lang="en-US" sz="3600" baseline="30000" dirty="0"/>
              <a:t> </a:t>
            </a:r>
            <a:r>
              <a:rPr lang="en-US" sz="3600" baseline="30000" dirty="0" err="1"/>
              <a:t>học</a:t>
            </a:r>
            <a:r>
              <a:rPr lang="en-US" sz="3600" baseline="30000" dirty="0"/>
              <a:t> </a:t>
            </a:r>
            <a:r>
              <a:rPr lang="en-US" sz="3600" baseline="30000" dirty="0" err="1"/>
              <a:t>người</a:t>
            </a:r>
            <a:r>
              <a:rPr lang="en-US" sz="3600" baseline="30000" dirty="0"/>
              <a:t> </a:t>
            </a:r>
            <a:r>
              <a:rPr lang="en-US" sz="3600" baseline="30000" dirty="0" err="1"/>
              <a:t>Pháp</a:t>
            </a:r>
            <a:r>
              <a:rPr lang="en-US" sz="3600" baseline="30000" dirty="0"/>
              <a:t> </a:t>
            </a:r>
            <a:r>
              <a:rPr lang="en-US" sz="3600" baseline="30000" dirty="0" err="1"/>
              <a:t>Blez</a:t>
            </a:r>
            <a:r>
              <a:rPr lang="en-US" sz="3600" baseline="30000" dirty="0"/>
              <a:t> Pascal (1626-1662) </a:t>
            </a:r>
            <a:r>
              <a:rPr lang="en-US" sz="3600" baseline="30000" dirty="0" err="1"/>
              <a:t>vào</a:t>
            </a:r>
            <a:r>
              <a:rPr lang="en-US" sz="3600" baseline="30000" dirty="0"/>
              <a:t> </a:t>
            </a:r>
            <a:r>
              <a:rPr lang="en-US" sz="3600" baseline="30000" dirty="0" err="1"/>
              <a:t>năm</a:t>
            </a:r>
            <a:r>
              <a:rPr lang="en-US" sz="3600" baseline="30000" dirty="0"/>
              <a:t> 1642 </a:t>
            </a:r>
            <a:r>
              <a:rPr lang="vi-VN" sz="3600" baseline="30000" dirty="0"/>
              <a:t>đ</a:t>
            </a:r>
            <a:r>
              <a:rPr lang="en-US" sz="3600" baseline="30000" dirty="0"/>
              <a:t>ã </a:t>
            </a:r>
            <a:r>
              <a:rPr lang="en-US" sz="3600" baseline="30000" dirty="0" err="1"/>
              <a:t>phát</a:t>
            </a:r>
            <a:r>
              <a:rPr lang="en-US" sz="3600" baseline="30000" dirty="0"/>
              <a:t> </a:t>
            </a:r>
            <a:r>
              <a:rPr lang="en-US" sz="3600" baseline="30000" dirty="0" err="1"/>
              <a:t>minh</a:t>
            </a:r>
            <a:r>
              <a:rPr lang="en-US" sz="3600" baseline="30000" dirty="0"/>
              <a:t> </a:t>
            </a:r>
            <a:r>
              <a:rPr lang="en-US" sz="3600" baseline="30000" dirty="0" err="1"/>
              <a:t>ra</a:t>
            </a:r>
            <a:r>
              <a:rPr lang="en-US" sz="3600" baseline="30000" dirty="0"/>
              <a:t> </a:t>
            </a:r>
            <a:r>
              <a:rPr lang="en-US" sz="3600" baseline="30000" dirty="0" err="1"/>
              <a:t>máy</a:t>
            </a:r>
            <a:r>
              <a:rPr lang="en-US" sz="3600" baseline="30000" dirty="0"/>
              <a:t> </a:t>
            </a:r>
            <a:r>
              <a:rPr lang="en-US" sz="3600" baseline="30000" dirty="0" err="1"/>
              <a:t>tính</a:t>
            </a:r>
            <a:r>
              <a:rPr lang="en-US" sz="3600" baseline="30000" dirty="0"/>
              <a:t> </a:t>
            </a:r>
            <a:r>
              <a:rPr lang="en-US" sz="3600" baseline="30000" dirty="0" err="1"/>
              <a:t>toán</a:t>
            </a:r>
            <a:r>
              <a:rPr lang="en-US" sz="3600" baseline="30000" dirty="0"/>
              <a:t> </a:t>
            </a:r>
            <a:r>
              <a:rPr lang="vi-VN" sz="3600" baseline="30000" dirty="0"/>
              <a:t>đ</a:t>
            </a:r>
            <a:r>
              <a:rPr lang="en-US" sz="3600" baseline="30000" dirty="0" err="1"/>
              <a:t>ầu</a:t>
            </a:r>
            <a:r>
              <a:rPr lang="en-US" sz="3600" baseline="30000" dirty="0"/>
              <a:t> </a:t>
            </a:r>
            <a:r>
              <a:rPr lang="en-US" sz="3600" baseline="30000" dirty="0" err="1"/>
              <a:t>tiên</a:t>
            </a:r>
            <a:r>
              <a:rPr lang="en-US" sz="3600" baseline="30000" dirty="0"/>
              <a:t> – </a:t>
            </a:r>
            <a:r>
              <a:rPr lang="en-US" sz="3600" baseline="30000" dirty="0" err="1"/>
              <a:t>máy</a:t>
            </a:r>
            <a:r>
              <a:rPr lang="en-US" sz="3600" baseline="30000" dirty="0"/>
              <a:t> </a:t>
            </a:r>
            <a:r>
              <a:rPr lang="en-US" sz="3600" baseline="30000" dirty="0" err="1"/>
              <a:t>tính</a:t>
            </a:r>
            <a:r>
              <a:rPr lang="en-US" sz="3600" baseline="30000" dirty="0"/>
              <a:t> cơ </a:t>
            </a:r>
            <a:r>
              <a:rPr lang="en-US" sz="3600" baseline="30000" dirty="0" err="1"/>
              <a:t>học</a:t>
            </a:r>
            <a:r>
              <a:rPr lang="en-US" sz="3600" baseline="30000" dirty="0"/>
              <a:t> </a:t>
            </a:r>
            <a:r>
              <a:rPr lang="en-US" sz="3600" baseline="30000" dirty="0" err="1"/>
              <a:t>với</a:t>
            </a:r>
            <a:r>
              <a:rPr lang="en-US" sz="3600" baseline="30000" dirty="0"/>
              <a:t> 6 </a:t>
            </a:r>
            <a:r>
              <a:rPr lang="en-US" sz="3600" baseline="30000" dirty="0" err="1"/>
              <a:t>bánh</a:t>
            </a:r>
            <a:r>
              <a:rPr lang="en-US" sz="3600" baseline="30000" dirty="0"/>
              <a:t> quay </a:t>
            </a:r>
            <a:r>
              <a:rPr lang="en-US" sz="3600" baseline="30000" dirty="0" err="1"/>
              <a:t>và</a:t>
            </a:r>
            <a:r>
              <a:rPr lang="en-US" sz="3600" baseline="30000" dirty="0"/>
              <a:t> b</a:t>
            </a:r>
            <a:r>
              <a:rPr lang="vi-VN" sz="3600" baseline="30000" dirty="0"/>
              <a:t>ộ</a:t>
            </a:r>
            <a:r>
              <a:rPr lang="en-US" sz="3600" baseline="30000" dirty="0"/>
              <a:t> </a:t>
            </a:r>
            <a:r>
              <a:rPr lang="en-US" sz="3600" baseline="30000" dirty="0" err="1"/>
              <a:t>dẫn</a:t>
            </a:r>
            <a:r>
              <a:rPr lang="en-US" sz="3600" baseline="30000" dirty="0"/>
              <a:t> </a:t>
            </a:r>
            <a:r>
              <a:rPr lang="en-US" sz="3600" baseline="30000" dirty="0" err="1"/>
              <a:t>động</a:t>
            </a:r>
            <a:r>
              <a:rPr lang="en-US" sz="3600" baseline="30000" dirty="0"/>
              <a:t> </a:t>
            </a:r>
            <a:r>
              <a:rPr lang="en-US" sz="3600" baseline="30000" dirty="0" err="1"/>
              <a:t>bằng</a:t>
            </a:r>
            <a:r>
              <a:rPr lang="en-US" sz="3600" baseline="30000" dirty="0"/>
              <a:t> </a:t>
            </a:r>
            <a:r>
              <a:rPr lang="en-US" sz="3600" baseline="30000" dirty="0" err="1"/>
              <a:t>tay</a:t>
            </a:r>
            <a:r>
              <a:rPr lang="en-US" sz="3600" baseline="30000" dirty="0"/>
              <a:t>. </a:t>
            </a:r>
            <a:r>
              <a:rPr lang="en-US" sz="3600" baseline="30000" dirty="0" err="1"/>
              <a:t>Máy</a:t>
            </a:r>
            <a:r>
              <a:rPr lang="en-US" sz="3600" baseline="30000" dirty="0"/>
              <a:t> </a:t>
            </a:r>
            <a:r>
              <a:rPr lang="en-US" sz="3600" baseline="30000" dirty="0" err="1"/>
              <a:t>của</a:t>
            </a:r>
            <a:r>
              <a:rPr lang="en-US" sz="3600" baseline="30000" dirty="0"/>
              <a:t> </a:t>
            </a:r>
            <a:r>
              <a:rPr lang="en-US" sz="3600" baseline="30000" dirty="0" err="1"/>
              <a:t>ông</a:t>
            </a:r>
            <a:r>
              <a:rPr lang="en-US" sz="3600" baseline="30000" dirty="0"/>
              <a:t> chỉ </a:t>
            </a:r>
            <a:r>
              <a:rPr lang="en-US" sz="3600" baseline="30000" dirty="0" err="1"/>
              <a:t>cho</a:t>
            </a:r>
            <a:r>
              <a:rPr lang="en-US" sz="3600" baseline="30000" dirty="0"/>
              <a:t> </a:t>
            </a:r>
            <a:r>
              <a:rPr lang="en-US" sz="3600" baseline="30000" dirty="0" err="1"/>
              <a:t>phép</a:t>
            </a:r>
            <a:r>
              <a:rPr lang="en-US" sz="3600" baseline="30000" dirty="0"/>
              <a:t> </a:t>
            </a:r>
            <a:r>
              <a:rPr lang="en-US" sz="3600" baseline="30000" dirty="0" err="1"/>
              <a:t>thực</a:t>
            </a:r>
            <a:r>
              <a:rPr lang="en-US" sz="3600" baseline="30000" dirty="0"/>
              <a:t> </a:t>
            </a:r>
            <a:r>
              <a:rPr lang="en-US" sz="3600" baseline="30000" dirty="0" err="1"/>
              <a:t>hiện</a:t>
            </a:r>
            <a:r>
              <a:rPr lang="en-US" sz="3600" baseline="30000" dirty="0"/>
              <a:t> </a:t>
            </a:r>
            <a:r>
              <a:rPr lang="en-US" sz="3600" baseline="30000" dirty="0" err="1"/>
              <a:t>các</a:t>
            </a:r>
            <a:r>
              <a:rPr lang="en-US" sz="3600" baseline="30000" dirty="0"/>
              <a:t> </a:t>
            </a:r>
            <a:r>
              <a:rPr lang="en-US" sz="3600" baseline="30000" dirty="0" err="1"/>
              <a:t>phép</a:t>
            </a:r>
            <a:r>
              <a:rPr lang="en-US" sz="3600" baseline="30000" dirty="0"/>
              <a:t> </a:t>
            </a:r>
            <a:r>
              <a:rPr lang="en-US" sz="3600" baseline="30000" dirty="0" err="1"/>
              <a:t>tính</a:t>
            </a:r>
            <a:r>
              <a:rPr lang="en-US" sz="3600" baseline="30000" dirty="0"/>
              <a:t> </a:t>
            </a:r>
            <a:r>
              <a:rPr lang="en-US" sz="3600" b="1" baseline="30000" dirty="0">
                <a:solidFill>
                  <a:srgbClr val="C00000"/>
                </a:solidFill>
              </a:rPr>
              <a:t>+ </a:t>
            </a:r>
            <a:r>
              <a:rPr lang="en-US" sz="3600" b="1" baseline="30000" dirty="0" err="1">
                <a:solidFill>
                  <a:srgbClr val="C00000"/>
                </a:solidFill>
              </a:rPr>
              <a:t>và</a:t>
            </a:r>
            <a:r>
              <a:rPr lang="en-US" sz="3600" b="1" baseline="30000" dirty="0">
                <a:solidFill>
                  <a:srgbClr val="C00000"/>
                </a:solidFill>
              </a:rPr>
              <a:t> -</a:t>
            </a:r>
            <a:r>
              <a:rPr lang="en-US" sz="3600" baseline="30000" dirty="0"/>
              <a:t>.</a:t>
            </a:r>
          </a:p>
          <a:p>
            <a:pPr algn="just">
              <a:lnSpc>
                <a:spcPct val="150000"/>
              </a:lnSpc>
              <a:spcBef>
                <a:spcPts val="0"/>
              </a:spcBef>
            </a:pPr>
            <a:r>
              <a:rPr lang="en-US" sz="3600" baseline="30000" dirty="0"/>
              <a:t>Sau 30 </a:t>
            </a:r>
            <a:r>
              <a:rPr lang="en-US" sz="3600" baseline="30000" dirty="0" err="1"/>
              <a:t>năm</a:t>
            </a:r>
            <a:r>
              <a:rPr lang="en-US" sz="3600" baseline="30000" dirty="0"/>
              <a:t>, </a:t>
            </a:r>
            <a:r>
              <a:rPr lang="en-US" sz="3600" baseline="30000" dirty="0" err="1"/>
              <a:t>vào</a:t>
            </a:r>
            <a:r>
              <a:rPr lang="en-US" sz="3600" baseline="30000" dirty="0"/>
              <a:t> </a:t>
            </a:r>
            <a:r>
              <a:rPr lang="en-US" sz="3600" baseline="30000" dirty="0" err="1"/>
              <a:t>năm</a:t>
            </a:r>
            <a:r>
              <a:rPr lang="en-US" sz="3600" baseline="30000" dirty="0"/>
              <a:t> 1672 </a:t>
            </a:r>
            <a:r>
              <a:rPr lang="en-US" sz="3600" baseline="30000" dirty="0" err="1"/>
              <a:t>một</a:t>
            </a:r>
            <a:r>
              <a:rPr lang="en-US" sz="3600" baseline="30000" dirty="0"/>
              <a:t> </a:t>
            </a:r>
            <a:r>
              <a:rPr lang="en-US" sz="3600" baseline="30000" dirty="0" err="1"/>
              <a:t>nhà</a:t>
            </a:r>
            <a:r>
              <a:rPr lang="en-US" sz="3600" baseline="30000" dirty="0"/>
              <a:t> </a:t>
            </a:r>
            <a:r>
              <a:rPr lang="en-US" sz="3600" baseline="30000" dirty="0" err="1"/>
              <a:t>bác</a:t>
            </a:r>
            <a:r>
              <a:rPr lang="en-US" sz="3600" baseline="30000" dirty="0"/>
              <a:t> </a:t>
            </a:r>
            <a:r>
              <a:rPr lang="en-US" sz="3600" baseline="30000" dirty="0" err="1"/>
              <a:t>học</a:t>
            </a:r>
            <a:r>
              <a:rPr lang="en-US" sz="3600" baseline="30000" dirty="0"/>
              <a:t> </a:t>
            </a:r>
            <a:r>
              <a:rPr lang="en-US" sz="3600" baseline="30000" dirty="0" err="1"/>
              <a:t>khác</a:t>
            </a:r>
            <a:r>
              <a:rPr lang="en-US" sz="3600" baseline="30000" dirty="0"/>
              <a:t>, </a:t>
            </a:r>
          </a:p>
          <a:p>
            <a:pPr marL="0" indent="0" algn="just">
              <a:lnSpc>
                <a:spcPct val="150000"/>
              </a:lnSpc>
              <a:spcBef>
                <a:spcPts val="0"/>
              </a:spcBef>
              <a:buNone/>
            </a:pPr>
            <a:r>
              <a:rPr lang="en-US" sz="3600" baseline="30000" dirty="0" err="1"/>
              <a:t>Gotfrid</a:t>
            </a:r>
            <a:r>
              <a:rPr lang="en-US" sz="3600" baseline="30000" dirty="0"/>
              <a:t> </a:t>
            </a:r>
            <a:r>
              <a:rPr lang="en-US" sz="3600" baseline="30000" dirty="0" err="1"/>
              <a:t>Vilgelm</a:t>
            </a:r>
            <a:r>
              <a:rPr lang="en-US" sz="3600" baseline="30000" dirty="0"/>
              <a:t> </a:t>
            </a:r>
            <a:r>
              <a:rPr lang="en-US" sz="3600" baseline="30000" dirty="0" err="1"/>
              <a:t>Leibnits</a:t>
            </a:r>
            <a:r>
              <a:rPr lang="en-US" sz="3600" baseline="30000" dirty="0"/>
              <a:t> </a:t>
            </a:r>
            <a:r>
              <a:rPr lang="vi-VN" sz="3600" baseline="30000" dirty="0"/>
              <a:t>đ</a:t>
            </a:r>
            <a:r>
              <a:rPr lang="en-US" sz="3600" baseline="30000" dirty="0"/>
              <a:t>ã </a:t>
            </a:r>
            <a:r>
              <a:rPr lang="en-US" sz="3600" baseline="30000" dirty="0" err="1"/>
              <a:t>chê</a:t>
            </a:r>
            <a:r>
              <a:rPr lang="en-US" sz="3600" baseline="30000" dirty="0"/>
              <a:t>́ </a:t>
            </a:r>
            <a:r>
              <a:rPr lang="en-US" sz="3600" baseline="30000" dirty="0" err="1"/>
              <a:t>tạo</a:t>
            </a:r>
            <a:r>
              <a:rPr lang="en-US" sz="3600" baseline="30000" dirty="0"/>
              <a:t> </a:t>
            </a:r>
            <a:r>
              <a:rPr lang="en-US" sz="3600" baseline="30000" dirty="0" err="1"/>
              <a:t>ra</a:t>
            </a:r>
            <a:r>
              <a:rPr lang="en-US" sz="3600" baseline="30000" dirty="0"/>
              <a:t> </a:t>
            </a:r>
            <a:r>
              <a:rPr lang="en-US" sz="3600" baseline="30000" dirty="0" err="1"/>
              <a:t>máy</a:t>
            </a:r>
            <a:r>
              <a:rPr lang="en-US" sz="3600" baseline="30000" dirty="0"/>
              <a:t> </a:t>
            </a:r>
            <a:r>
              <a:rPr lang="en-US" sz="3600" baseline="30000" dirty="0" err="1"/>
              <a:t>tính</a:t>
            </a:r>
            <a:r>
              <a:rPr lang="en-US" sz="3600" baseline="30000" dirty="0"/>
              <a:t> </a:t>
            </a:r>
            <a:r>
              <a:rPr lang="en-US" sz="3600" baseline="30000" dirty="0" err="1"/>
              <a:t>với</a:t>
            </a:r>
            <a:r>
              <a:rPr lang="en-US" sz="3600" baseline="30000" dirty="0"/>
              <a:t> </a:t>
            </a:r>
          </a:p>
          <a:p>
            <a:pPr marL="0" indent="0" algn="just">
              <a:lnSpc>
                <a:spcPct val="150000"/>
              </a:lnSpc>
              <a:spcBef>
                <a:spcPts val="0"/>
              </a:spcBef>
              <a:buNone/>
            </a:pPr>
            <a:r>
              <a:rPr lang="en-US" sz="3600" baseline="30000" dirty="0"/>
              <a:t>4 </a:t>
            </a:r>
            <a:r>
              <a:rPr lang="en-US" sz="3600" baseline="30000" dirty="0" err="1"/>
              <a:t>phép</a:t>
            </a:r>
            <a:r>
              <a:rPr lang="en-US" sz="3600" baseline="30000" dirty="0"/>
              <a:t> </a:t>
            </a:r>
            <a:r>
              <a:rPr lang="en-US" sz="3600" baseline="30000" dirty="0" err="1"/>
              <a:t>tính</a:t>
            </a:r>
            <a:r>
              <a:rPr lang="en-US" sz="3600" baseline="30000" dirty="0"/>
              <a:t> c</a:t>
            </a:r>
            <a:r>
              <a:rPr lang="vi-VN" sz="3600" baseline="30000" dirty="0"/>
              <a:t>ơ</a:t>
            </a:r>
            <a:r>
              <a:rPr lang="en-US" sz="3600" baseline="30000" dirty="0"/>
              <a:t> </a:t>
            </a:r>
            <a:r>
              <a:rPr lang="en-US" sz="3600" baseline="30000" dirty="0" err="1"/>
              <a:t>bản</a:t>
            </a:r>
            <a:r>
              <a:rPr lang="en-US" sz="3600" baseline="30000" dirty="0"/>
              <a:t> (+ - * /) </a:t>
            </a:r>
            <a:r>
              <a:rPr lang="en-US" sz="3600" baseline="30000" dirty="0" err="1"/>
              <a:t>sử</a:t>
            </a:r>
            <a:r>
              <a:rPr lang="en-US" sz="3600" baseline="30000" dirty="0"/>
              <a:t> </a:t>
            </a:r>
            <a:r>
              <a:rPr lang="en-US" sz="3600" baseline="30000" dirty="0" err="1"/>
              <a:t>dụng</a:t>
            </a:r>
            <a:r>
              <a:rPr lang="en-US" sz="3600" baseline="30000" dirty="0"/>
              <a:t> 12 </a:t>
            </a:r>
            <a:r>
              <a:rPr lang="en-US" sz="3600" baseline="30000" dirty="0" err="1"/>
              <a:t>bánh</a:t>
            </a:r>
            <a:r>
              <a:rPr lang="en-US" sz="3600" baseline="30000" dirty="0"/>
              <a:t> quay. </a:t>
            </a:r>
            <a:endParaRPr lang="en-US" sz="2800" dirty="0"/>
          </a:p>
        </p:txBody>
      </p:sp>
    </p:spTree>
    <p:extLst>
      <p:ext uri="{BB962C8B-B14F-4D97-AF65-F5344CB8AC3E}">
        <p14:creationId xmlns:p14="http://schemas.microsoft.com/office/powerpoint/2010/main" val="1766146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Thế hệ I</a:t>
            </a:r>
            <a:endParaRPr lang="en-US" sz="3600"/>
          </a:p>
        </p:txBody>
      </p:sp>
      <p:sp>
        <p:nvSpPr>
          <p:cNvPr id="3" name="Content Placeholder 2"/>
          <p:cNvSpPr>
            <a:spLocks noGrp="1"/>
          </p:cNvSpPr>
          <p:nvPr>
            <p:ph idx="1"/>
          </p:nvPr>
        </p:nvSpPr>
        <p:spPr>
          <a:xfrm>
            <a:off x="191344" y="1259632"/>
            <a:ext cx="7200800" cy="3240360"/>
          </a:xfrm>
        </p:spPr>
        <p:txBody>
          <a:bodyPr/>
          <a:lstStyle/>
          <a:p>
            <a:pPr algn="just">
              <a:lnSpc>
                <a:spcPct val="150000"/>
              </a:lnSpc>
            </a:pPr>
            <a:r>
              <a:rPr lang="en-US" sz="2800" dirty="0"/>
              <a:t>ENIAC (Electronic Numerical Integrator and Computer) là </a:t>
            </a:r>
            <a:r>
              <a:rPr lang="en-US" sz="2800" dirty="0" err="1"/>
              <a:t>máy</a:t>
            </a:r>
            <a:r>
              <a:rPr lang="en-US" sz="2800" dirty="0"/>
              <a:t> </a:t>
            </a:r>
            <a:r>
              <a:rPr lang="en-US" sz="2800" dirty="0" err="1"/>
              <a:t>tính</a:t>
            </a:r>
            <a:r>
              <a:rPr lang="en-US" sz="2800" dirty="0"/>
              <a:t> </a:t>
            </a:r>
            <a:r>
              <a:rPr lang="en-US" sz="2800" dirty="0" err="1"/>
              <a:t>điện</a:t>
            </a:r>
            <a:r>
              <a:rPr lang="en-US" sz="2800" dirty="0"/>
              <a:t> </a:t>
            </a:r>
            <a:r>
              <a:rPr lang="en-US" sz="2800" dirty="0" err="1"/>
              <a:t>tư</a:t>
            </a:r>
            <a:r>
              <a:rPr lang="en-US" sz="2800" dirty="0"/>
              <a:t>̉ </a:t>
            </a:r>
            <a:r>
              <a:rPr lang="en-US" sz="2800" dirty="0" err="1"/>
              <a:t>sô</a:t>
            </a:r>
            <a:r>
              <a:rPr lang="en-US" sz="2800" dirty="0"/>
              <a:t>́ </a:t>
            </a:r>
            <a:r>
              <a:rPr lang="en-US" sz="2800" dirty="0" err="1"/>
              <a:t>đầu</a:t>
            </a:r>
            <a:r>
              <a:rPr lang="en-US" sz="2800" dirty="0"/>
              <a:t> </a:t>
            </a:r>
            <a:r>
              <a:rPr lang="en-US" sz="2800" dirty="0" err="1"/>
              <a:t>tiên</a:t>
            </a:r>
            <a:r>
              <a:rPr lang="en-US" sz="2800" dirty="0"/>
              <a:t> do </a:t>
            </a:r>
            <a:r>
              <a:rPr lang="en-US" sz="2800" dirty="0" err="1"/>
              <a:t>Giáo</a:t>
            </a:r>
            <a:r>
              <a:rPr lang="en-US" sz="2800" dirty="0"/>
              <a:t> </a:t>
            </a:r>
            <a:r>
              <a:rPr lang="en-US" sz="2800" dirty="0" err="1"/>
              <a:t>su</a:t>
            </a:r>
            <a:r>
              <a:rPr lang="en-US" sz="2800" dirty="0"/>
              <a:t>̛ Mauchly </a:t>
            </a:r>
            <a:r>
              <a:rPr lang="en-US" sz="2800" dirty="0" err="1"/>
              <a:t>va</a:t>
            </a:r>
            <a:r>
              <a:rPr lang="en-US" sz="2800" dirty="0"/>
              <a:t>̀ </a:t>
            </a:r>
            <a:r>
              <a:rPr lang="en-US" sz="2800" dirty="0" err="1"/>
              <a:t>người</a:t>
            </a:r>
            <a:r>
              <a:rPr lang="en-US" sz="2800" dirty="0"/>
              <a:t> </a:t>
            </a:r>
            <a:r>
              <a:rPr lang="en-US" sz="2800" dirty="0" err="1"/>
              <a:t>học</a:t>
            </a:r>
            <a:r>
              <a:rPr lang="en-US" sz="2800" dirty="0"/>
              <a:t> </a:t>
            </a:r>
            <a:r>
              <a:rPr lang="en-US" sz="2800" dirty="0" err="1"/>
              <a:t>tro</a:t>
            </a:r>
            <a:r>
              <a:rPr lang="en-US" sz="2800" dirty="0"/>
              <a:t>̀ Eckert </a:t>
            </a:r>
            <a:r>
              <a:rPr lang="en-US" sz="2800" dirty="0" err="1"/>
              <a:t>tại</a:t>
            </a:r>
            <a:r>
              <a:rPr lang="en-US" sz="2800" dirty="0"/>
              <a:t> </a:t>
            </a:r>
            <a:r>
              <a:rPr lang="en-US" sz="2800" dirty="0" err="1"/>
              <a:t>Đại</a:t>
            </a:r>
            <a:r>
              <a:rPr lang="en-US" sz="2800" dirty="0"/>
              <a:t> </a:t>
            </a:r>
            <a:r>
              <a:rPr lang="en-US" sz="2800" dirty="0" err="1"/>
              <a:t>học</a:t>
            </a:r>
            <a:r>
              <a:rPr lang="en-US" sz="2800" dirty="0"/>
              <a:t> Pennsylvania </a:t>
            </a:r>
            <a:r>
              <a:rPr lang="en-US" sz="2800" dirty="0" err="1"/>
              <a:t>thiết</a:t>
            </a:r>
            <a:r>
              <a:rPr lang="en-US" sz="2800" dirty="0"/>
              <a:t> </a:t>
            </a:r>
            <a:r>
              <a:rPr lang="en-US" sz="2800" dirty="0" err="1"/>
              <a:t>kê</a:t>
            </a:r>
            <a:r>
              <a:rPr lang="en-US" sz="2800" dirty="0"/>
              <a:t>́ </a:t>
            </a:r>
            <a:r>
              <a:rPr lang="en-US" sz="2800" dirty="0" err="1"/>
              <a:t>vào</a:t>
            </a:r>
            <a:r>
              <a:rPr lang="en-US" sz="2800" dirty="0"/>
              <a:t> </a:t>
            </a:r>
            <a:r>
              <a:rPr lang="en-US" sz="2800" dirty="0" err="1"/>
              <a:t>năm</a:t>
            </a:r>
            <a:r>
              <a:rPr lang="en-US" sz="2800" dirty="0"/>
              <a:t> 1943 </a:t>
            </a:r>
            <a:r>
              <a:rPr lang="en-US" sz="2800" dirty="0" err="1"/>
              <a:t>va</a:t>
            </a:r>
            <a:r>
              <a:rPr lang="en-US" sz="2800" dirty="0"/>
              <a:t>̀ </a:t>
            </a:r>
            <a:r>
              <a:rPr lang="en-US" sz="2800" dirty="0" err="1"/>
              <a:t>được</a:t>
            </a:r>
            <a:r>
              <a:rPr lang="en-US" sz="2800" dirty="0"/>
              <a:t> </a:t>
            </a:r>
            <a:r>
              <a:rPr lang="en-US" sz="2800" dirty="0" err="1"/>
              <a:t>hoàn</a:t>
            </a:r>
            <a:r>
              <a:rPr lang="en-US" sz="2800" dirty="0"/>
              <a:t> </a:t>
            </a:r>
            <a:r>
              <a:rPr lang="en-US" sz="2800" dirty="0" err="1"/>
              <a:t>thành</a:t>
            </a:r>
            <a:r>
              <a:rPr lang="en-US" sz="2800" dirty="0"/>
              <a:t> </a:t>
            </a:r>
            <a:r>
              <a:rPr lang="en-US" sz="2800" dirty="0" err="1"/>
              <a:t>vào</a:t>
            </a:r>
            <a:r>
              <a:rPr lang="en-US" sz="2800" dirty="0"/>
              <a:t> </a:t>
            </a:r>
            <a:r>
              <a:rPr lang="en-US" sz="2800" dirty="0" err="1"/>
              <a:t>năm</a:t>
            </a:r>
            <a:r>
              <a:rPr lang="en-US" sz="2800" dirty="0"/>
              <a:t> 1946. </a:t>
            </a:r>
          </a:p>
          <a:p>
            <a:pPr algn="just">
              <a:lnSpc>
                <a:spcPct val="150000"/>
              </a:lnSpc>
            </a:pPr>
            <a:r>
              <a:rPr lang="en-US" sz="2800" dirty="0"/>
              <a:t>=&gt; </a:t>
            </a:r>
            <a:r>
              <a:rPr lang="en-US" sz="2800" dirty="0" err="1"/>
              <a:t>Đây</a:t>
            </a:r>
            <a:r>
              <a:rPr lang="en-US" sz="2800" dirty="0"/>
              <a:t> là </a:t>
            </a:r>
            <a:r>
              <a:rPr lang="en-US" sz="2800" dirty="0" err="1"/>
              <a:t>một</a:t>
            </a:r>
            <a:r>
              <a:rPr lang="en-US" sz="2800" dirty="0"/>
              <a:t> </a:t>
            </a:r>
            <a:r>
              <a:rPr lang="en-US" sz="2800" dirty="0" err="1"/>
              <a:t>máy</a:t>
            </a:r>
            <a:r>
              <a:rPr lang="en-US" sz="2800" dirty="0"/>
              <a:t> </a:t>
            </a:r>
            <a:r>
              <a:rPr lang="en-US" sz="2800" dirty="0" err="1"/>
              <a:t>tính</a:t>
            </a:r>
            <a:r>
              <a:rPr lang="en-US" sz="2800" dirty="0"/>
              <a:t> </a:t>
            </a:r>
            <a:r>
              <a:rPr lang="en-US" sz="2800" dirty="0" err="1"/>
              <a:t>khổng</a:t>
            </a:r>
            <a:r>
              <a:rPr lang="en-US" sz="2800" dirty="0"/>
              <a:t> </a:t>
            </a:r>
            <a:r>
              <a:rPr lang="en-US" sz="2800" dirty="0" err="1"/>
              <a:t>lô</a:t>
            </a:r>
            <a:r>
              <a:rPr lang="en-US" sz="2800" dirty="0"/>
              <a:t>̀ </a:t>
            </a:r>
            <a:r>
              <a:rPr lang="en-US" sz="2800" dirty="0" err="1"/>
              <a:t>với</a:t>
            </a:r>
            <a:r>
              <a:rPr lang="en-US" sz="2800" dirty="0"/>
              <a:t> </a:t>
            </a:r>
            <a:r>
              <a:rPr lang="en-US" sz="2800" dirty="0" err="1"/>
              <a:t>thê</a:t>
            </a:r>
            <a:r>
              <a:rPr lang="en-US" sz="2800" dirty="0"/>
              <a:t>̉ </a:t>
            </a:r>
            <a:r>
              <a:rPr lang="en-US" sz="2800" dirty="0" err="1"/>
              <a:t>tích</a:t>
            </a:r>
            <a:r>
              <a:rPr lang="en-US" sz="2800" dirty="0"/>
              <a:t> </a:t>
            </a:r>
            <a:r>
              <a:rPr lang="en-US" sz="2800" dirty="0" err="1"/>
              <a:t>dài</a:t>
            </a:r>
            <a:r>
              <a:rPr lang="en-US" sz="2800" dirty="0"/>
              <a:t> 20 </a:t>
            </a:r>
            <a:r>
              <a:rPr lang="en-US" sz="2800" dirty="0" err="1"/>
              <a:t>mét</a:t>
            </a:r>
            <a:r>
              <a:rPr lang="en-US" sz="2800" dirty="0"/>
              <a:t>, </a:t>
            </a:r>
            <a:r>
              <a:rPr lang="en-US" sz="2800" dirty="0" err="1"/>
              <a:t>cao</a:t>
            </a:r>
            <a:r>
              <a:rPr lang="en-US" sz="2800" dirty="0"/>
              <a:t> 2,8 </a:t>
            </a:r>
            <a:r>
              <a:rPr lang="en-US" sz="2800" dirty="0" err="1"/>
              <a:t>mét</a:t>
            </a:r>
            <a:r>
              <a:rPr lang="en-US" sz="2800" dirty="0"/>
              <a:t> </a:t>
            </a:r>
            <a:r>
              <a:rPr lang="en-US" sz="2800" dirty="0" err="1"/>
              <a:t>va</a:t>
            </a:r>
            <a:r>
              <a:rPr lang="en-US" sz="2800" dirty="0"/>
              <a:t>̀ </a:t>
            </a:r>
            <a:r>
              <a:rPr lang="en-US" sz="2800" dirty="0" err="1"/>
              <a:t>rộng</a:t>
            </a:r>
            <a:r>
              <a:rPr lang="en-US" sz="2800" dirty="0"/>
              <a:t> </a:t>
            </a:r>
            <a:r>
              <a:rPr lang="en-US" sz="2800" dirty="0" err="1"/>
              <a:t>vài</a:t>
            </a:r>
            <a:r>
              <a:rPr lang="en-US" sz="2800" dirty="0"/>
              <a:t> </a:t>
            </a:r>
            <a:r>
              <a:rPr lang="en-US" sz="2800" dirty="0" err="1"/>
              <a:t>mét</a:t>
            </a:r>
            <a:r>
              <a:rPr lang="en-US" sz="2800" dirty="0"/>
              <a:t>. </a:t>
            </a:r>
            <a:r>
              <a:rPr lang="en-US" sz="2800" b="1" i="1" dirty="0">
                <a:solidFill>
                  <a:srgbClr val="C00000"/>
                </a:solidFill>
              </a:rPr>
              <a:t>ENIAC </a:t>
            </a:r>
            <a:r>
              <a:rPr lang="en-US" sz="2800" b="1" i="1" dirty="0" err="1">
                <a:solidFill>
                  <a:srgbClr val="C00000"/>
                </a:solidFill>
              </a:rPr>
              <a:t>thực</a:t>
            </a:r>
            <a:r>
              <a:rPr lang="en-US" sz="2800" b="1" i="1" dirty="0">
                <a:solidFill>
                  <a:srgbClr val="C00000"/>
                </a:solidFill>
              </a:rPr>
              <a:t> </a:t>
            </a:r>
            <a:r>
              <a:rPr lang="en-US" sz="2800" b="1" i="1" dirty="0" err="1">
                <a:solidFill>
                  <a:srgbClr val="C00000"/>
                </a:solidFill>
              </a:rPr>
              <a:t>hiện</a:t>
            </a:r>
            <a:r>
              <a:rPr lang="en-US" sz="2800" b="1" i="1" dirty="0">
                <a:solidFill>
                  <a:srgbClr val="C00000"/>
                </a:solidFill>
              </a:rPr>
              <a:t> 5.000 </a:t>
            </a:r>
            <a:r>
              <a:rPr lang="en-US" sz="2800" b="1" i="1" dirty="0" err="1">
                <a:solidFill>
                  <a:srgbClr val="C00000"/>
                </a:solidFill>
              </a:rPr>
              <a:t>phép</a:t>
            </a:r>
            <a:r>
              <a:rPr lang="en-US" sz="2800" b="1" i="1" dirty="0">
                <a:solidFill>
                  <a:srgbClr val="C00000"/>
                </a:solidFill>
              </a:rPr>
              <a:t> </a:t>
            </a:r>
            <a:r>
              <a:rPr lang="en-US" sz="2800" b="1" i="1" dirty="0" err="1">
                <a:solidFill>
                  <a:srgbClr val="C00000"/>
                </a:solidFill>
              </a:rPr>
              <a:t>toán</a:t>
            </a:r>
            <a:r>
              <a:rPr lang="en-US" sz="2800" b="1" i="1" dirty="0">
                <a:solidFill>
                  <a:srgbClr val="C00000"/>
                </a:solidFill>
              </a:rPr>
              <a:t> </a:t>
            </a:r>
            <a:r>
              <a:rPr lang="en-US" sz="2800" b="1" i="1" dirty="0" err="1">
                <a:solidFill>
                  <a:srgbClr val="C00000"/>
                </a:solidFill>
              </a:rPr>
              <a:t>cộng</a:t>
            </a:r>
            <a:r>
              <a:rPr lang="en-US" sz="2800" b="1" i="1" dirty="0">
                <a:solidFill>
                  <a:srgbClr val="C00000"/>
                </a:solidFill>
              </a:rPr>
              <a:t>/ </a:t>
            </a:r>
            <a:r>
              <a:rPr lang="en-US" sz="2800" b="1" i="1" dirty="0" err="1">
                <a:solidFill>
                  <a:srgbClr val="C00000"/>
                </a:solidFill>
              </a:rPr>
              <a:t>giây</a:t>
            </a:r>
            <a:r>
              <a:rPr lang="en-US" sz="2800" dirty="0"/>
              <a:t> </a:t>
            </a:r>
          </a:p>
          <a:p>
            <a:pPr algn="just">
              <a:lnSpc>
                <a:spcPct val="150000"/>
              </a:lnSpc>
            </a:pPr>
            <a:endParaRPr lang="en-US" sz="2800" dirty="0"/>
          </a:p>
          <a:p>
            <a:pPr algn="just">
              <a:lnSpc>
                <a:spcPct val="150000"/>
              </a:lnSpc>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176" y="1556792"/>
            <a:ext cx="4254252" cy="49117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34392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Thế hệ I</a:t>
            </a:r>
            <a:endParaRPr lang="en-US" sz="3600"/>
          </a:p>
        </p:txBody>
      </p:sp>
      <p:sp>
        <p:nvSpPr>
          <p:cNvPr id="3" name="Content Placeholder 2"/>
          <p:cNvSpPr>
            <a:spLocks noGrp="1"/>
          </p:cNvSpPr>
          <p:nvPr>
            <p:ph idx="1"/>
          </p:nvPr>
        </p:nvSpPr>
        <p:spPr>
          <a:xfrm>
            <a:off x="191344" y="1259632"/>
            <a:ext cx="11737304" cy="3240360"/>
          </a:xfrm>
        </p:spPr>
        <p:txBody>
          <a:bodyPr/>
          <a:lstStyle/>
          <a:p>
            <a:pPr algn="just">
              <a:lnSpc>
                <a:spcPct val="150000"/>
              </a:lnSpc>
            </a:pPr>
            <a:r>
              <a:rPr lang="en-US" sz="2800"/>
              <a:t>Giáo sư toán học John Von Neumann thiết kế máy tính IAS (Princeton Institute for Advanced Studies): chương trình được lưu trong bộ nhớ, bộ điều khiển sẽ lấy lệnh và biến đổi giá trị của dữ liệu trong phần bộ nhớ, bộ làm toán và luận lý (ALU: Arithmetic And Logic Unit) được điều khiển để tính toán trên dữ liệu nhị phân, điều khiển hoạt động của các thiết bị vào ra. </a:t>
            </a:r>
          </a:p>
          <a:p>
            <a:pPr algn="just">
              <a:lnSpc>
                <a:spcPct val="150000"/>
              </a:lnSpc>
            </a:pPr>
            <a:r>
              <a:rPr lang="en-US" sz="2800"/>
              <a:t>Đây là một nền tảng cho các máy tính hiện đại ngày nay. Máy tính này còn được gọi là </a:t>
            </a:r>
            <a:r>
              <a:rPr lang="en-US" sz="2800" i="1"/>
              <a:t>máy tính Von Neumann </a:t>
            </a:r>
            <a:endParaRPr lang="en-US" sz="2800"/>
          </a:p>
        </p:txBody>
      </p:sp>
    </p:spTree>
    <p:extLst>
      <p:ext uri="{BB962C8B-B14F-4D97-AF65-F5344CB8AC3E}">
        <p14:creationId xmlns:p14="http://schemas.microsoft.com/office/powerpoint/2010/main" val="40425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Thế hệ II</a:t>
            </a:r>
            <a:endParaRPr lang="en-US" sz="3600"/>
          </a:p>
        </p:txBody>
      </p:sp>
      <p:sp>
        <p:nvSpPr>
          <p:cNvPr id="3" name="Content Placeholder 2"/>
          <p:cNvSpPr>
            <a:spLocks noGrp="1"/>
          </p:cNvSpPr>
          <p:nvPr>
            <p:ph idx="1"/>
          </p:nvPr>
        </p:nvSpPr>
        <p:spPr>
          <a:xfrm>
            <a:off x="191344" y="1259632"/>
            <a:ext cx="11737304" cy="3240360"/>
          </a:xfrm>
        </p:spPr>
        <p:txBody>
          <a:bodyPr/>
          <a:lstStyle/>
          <a:p>
            <a:pPr algn="just">
              <a:lnSpc>
                <a:spcPct val="150000"/>
              </a:lnSpc>
            </a:pPr>
            <a:r>
              <a:rPr lang="en-US" sz="2800"/>
              <a:t>Công ty Bell đã phát minh ra </a:t>
            </a:r>
            <a:r>
              <a:rPr lang="en-US" sz="2800" i="1"/>
              <a:t>transistor </a:t>
            </a:r>
            <a:r>
              <a:rPr lang="en-US" sz="2800"/>
              <a:t>vào năm 1947 và do đó thế hệ thứ hai của máy tính được đặc trưng bằng các transistor lưỡng cực. </a:t>
            </a:r>
          </a:p>
          <a:p>
            <a:pPr algn="just">
              <a:lnSpc>
                <a:spcPct val="150000"/>
              </a:lnSpc>
            </a:pPr>
            <a:r>
              <a:rPr lang="en-US" sz="2800"/>
              <a:t>Kích thước máy tính giảm, rẻ tiền hơn, tiêu tốn năng lượng ít hơn. </a:t>
            </a:r>
          </a:p>
          <a:p>
            <a:pPr algn="just">
              <a:lnSpc>
                <a:spcPct val="150000"/>
              </a:lnSpc>
            </a:pPr>
            <a:r>
              <a:rPr lang="en-US" sz="2800"/>
              <a:t>Ngôn ngữ cấp cao xuất hiện (như FORTRAN năm 1956, COBOL năm 1959, ALGOL năm 1960) được dùng. </a:t>
            </a:r>
          </a:p>
          <a:p>
            <a:pPr algn="just">
              <a:lnSpc>
                <a:spcPct val="150000"/>
              </a:lnSpc>
            </a:pPr>
            <a:r>
              <a:rPr lang="en-US" sz="2800"/>
              <a:t>Trong hệ điều hành </a:t>
            </a:r>
            <a:r>
              <a:rPr lang="vi-VN" sz="2800"/>
              <a:t>của máy tính</a:t>
            </a:r>
            <a:r>
              <a:rPr lang="en-US" sz="2800"/>
              <a:t>, chương trình của người dùng thứ nhất được chạy, xong đến chương trình của người dùng thứ hai và cứ thế tiếp tục </a:t>
            </a:r>
          </a:p>
          <a:p>
            <a:pPr algn="just">
              <a:lnSpc>
                <a:spcPct val="150000"/>
              </a:lnSpc>
            </a:pPr>
            <a:endParaRPr lang="en-US" sz="2800"/>
          </a:p>
        </p:txBody>
      </p:sp>
    </p:spTree>
    <p:extLst>
      <p:ext uri="{BB962C8B-B14F-4D97-AF65-F5344CB8AC3E}">
        <p14:creationId xmlns:p14="http://schemas.microsoft.com/office/powerpoint/2010/main" val="568275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Thế hệ III</a:t>
            </a:r>
            <a:endParaRPr lang="en-US" sz="3600"/>
          </a:p>
        </p:txBody>
      </p:sp>
      <p:sp>
        <p:nvSpPr>
          <p:cNvPr id="3" name="Content Placeholder 2"/>
          <p:cNvSpPr>
            <a:spLocks noGrp="1"/>
          </p:cNvSpPr>
          <p:nvPr>
            <p:ph idx="1"/>
          </p:nvPr>
        </p:nvSpPr>
        <p:spPr>
          <a:xfrm>
            <a:off x="4223792" y="1916832"/>
            <a:ext cx="7704856" cy="2727176"/>
          </a:xfrm>
        </p:spPr>
        <p:txBody>
          <a:bodyPr/>
          <a:lstStyle/>
          <a:p>
            <a:pPr algn="just">
              <a:lnSpc>
                <a:spcPct val="150000"/>
              </a:lnSpc>
            </a:pPr>
            <a:r>
              <a:rPr lang="en-US" dirty="0" err="1"/>
              <a:t>Thê</a:t>
            </a:r>
            <a:r>
              <a:rPr lang="en-US" dirty="0"/>
              <a:t>́ </a:t>
            </a:r>
            <a:r>
              <a:rPr lang="en-US" dirty="0" err="1"/>
              <a:t>hẹ</a:t>
            </a:r>
            <a:r>
              <a:rPr lang="en-US" dirty="0"/>
              <a:t>̂ </a:t>
            </a:r>
            <a:r>
              <a:rPr lang="en-US" dirty="0" err="1"/>
              <a:t>thư</a:t>
            </a:r>
            <a:r>
              <a:rPr lang="en-US" dirty="0"/>
              <a:t>́ </a:t>
            </a:r>
            <a:r>
              <a:rPr lang="en-US" dirty="0" err="1"/>
              <a:t>ba</a:t>
            </a:r>
            <a:r>
              <a:rPr lang="en-US" dirty="0"/>
              <a:t> </a:t>
            </a:r>
            <a:r>
              <a:rPr lang="en-US" dirty="0" err="1"/>
              <a:t>được</a:t>
            </a:r>
            <a:r>
              <a:rPr lang="en-US" dirty="0"/>
              <a:t> </a:t>
            </a:r>
            <a:r>
              <a:rPr lang="en-US" dirty="0" err="1"/>
              <a:t>đánh</a:t>
            </a:r>
            <a:r>
              <a:rPr lang="en-US" dirty="0"/>
              <a:t> </a:t>
            </a:r>
            <a:r>
              <a:rPr lang="en-US" dirty="0" err="1"/>
              <a:t>dấu</a:t>
            </a:r>
            <a:r>
              <a:rPr lang="en-US" dirty="0"/>
              <a:t> </a:t>
            </a:r>
            <a:r>
              <a:rPr lang="en-US" dirty="0" err="1"/>
              <a:t>bằng</a:t>
            </a:r>
            <a:r>
              <a:rPr lang="en-US" dirty="0"/>
              <a:t> </a:t>
            </a:r>
            <a:r>
              <a:rPr lang="en-US" dirty="0" err="1"/>
              <a:t>sư</a:t>
            </a:r>
            <a:r>
              <a:rPr lang="en-US" dirty="0"/>
              <a:t>̣ </a:t>
            </a:r>
            <a:r>
              <a:rPr lang="en-US" dirty="0" err="1"/>
              <a:t>xuất</a:t>
            </a:r>
            <a:r>
              <a:rPr lang="en-US" dirty="0"/>
              <a:t> </a:t>
            </a:r>
            <a:r>
              <a:rPr lang="en-US" dirty="0" err="1"/>
              <a:t>hiện</a:t>
            </a:r>
            <a:r>
              <a:rPr lang="en-US" dirty="0"/>
              <a:t> </a:t>
            </a:r>
            <a:r>
              <a:rPr lang="en-US" dirty="0" err="1"/>
              <a:t>của</a:t>
            </a:r>
            <a:r>
              <a:rPr lang="en-US" dirty="0"/>
              <a:t> </a:t>
            </a:r>
            <a:r>
              <a:rPr lang="en-US" dirty="0" err="1"/>
              <a:t>các</a:t>
            </a:r>
            <a:r>
              <a:rPr lang="en-US" dirty="0"/>
              <a:t> </a:t>
            </a:r>
            <a:r>
              <a:rPr lang="en-US" i="1" dirty="0" err="1"/>
              <a:t>mạch</a:t>
            </a:r>
            <a:r>
              <a:rPr lang="en-US" i="1" dirty="0"/>
              <a:t> </a:t>
            </a:r>
            <a:r>
              <a:rPr lang="en-US" i="1" dirty="0" err="1"/>
              <a:t>kết</a:t>
            </a:r>
            <a:r>
              <a:rPr lang="en-US" i="1" dirty="0"/>
              <a:t> </a:t>
            </a:r>
            <a:r>
              <a:rPr lang="en-US" dirty="0"/>
              <a:t>(</a:t>
            </a:r>
            <a:r>
              <a:rPr lang="en-US" dirty="0" err="1"/>
              <a:t>mạch</a:t>
            </a:r>
            <a:r>
              <a:rPr lang="en-US" dirty="0"/>
              <a:t> </a:t>
            </a:r>
            <a:r>
              <a:rPr lang="en-US" dirty="0" err="1"/>
              <a:t>tích</a:t>
            </a:r>
            <a:r>
              <a:rPr lang="en-US" dirty="0"/>
              <a:t> </a:t>
            </a:r>
            <a:r>
              <a:rPr lang="en-US" dirty="0" err="1"/>
              <a:t>hợp</a:t>
            </a:r>
            <a:r>
              <a:rPr lang="en-US" dirty="0"/>
              <a:t> -IC: Integrated Circuit). </a:t>
            </a:r>
          </a:p>
          <a:p>
            <a:pPr algn="just">
              <a:lnSpc>
                <a:spcPct val="150000"/>
              </a:lnSpc>
            </a:pPr>
            <a:r>
              <a:rPr lang="en-US" dirty="0" err="1"/>
              <a:t>Hệ</a:t>
            </a:r>
            <a:r>
              <a:rPr lang="en-US" dirty="0"/>
              <a:t> </a:t>
            </a:r>
            <a:r>
              <a:rPr lang="en-US" dirty="0" err="1"/>
              <a:t>điều</a:t>
            </a:r>
            <a:r>
              <a:rPr lang="en-US" dirty="0"/>
              <a:t> </a:t>
            </a:r>
            <a:r>
              <a:rPr lang="en-US" dirty="0" err="1"/>
              <a:t>hành</a:t>
            </a:r>
            <a:r>
              <a:rPr lang="en-US" dirty="0"/>
              <a:t> chia </a:t>
            </a:r>
            <a:r>
              <a:rPr lang="en-US" dirty="0" err="1"/>
              <a:t>thời</a:t>
            </a:r>
            <a:r>
              <a:rPr lang="en-US" dirty="0"/>
              <a:t> </a:t>
            </a:r>
            <a:r>
              <a:rPr lang="en-US" dirty="0" err="1"/>
              <a:t>gian</a:t>
            </a:r>
            <a:r>
              <a:rPr lang="en-US" dirty="0"/>
              <a:t> </a:t>
            </a:r>
            <a:r>
              <a:rPr lang="en-US" dirty="0" err="1"/>
              <a:t>được</a:t>
            </a:r>
            <a:r>
              <a:rPr lang="en-US" dirty="0"/>
              <a:t> </a:t>
            </a:r>
            <a:r>
              <a:rPr lang="en-US" dirty="0" err="1"/>
              <a:t>dùng</a:t>
            </a:r>
            <a:r>
              <a:rPr lang="en-US" dirty="0"/>
              <a:t> </a:t>
            </a:r>
          </a:p>
          <a:p>
            <a:pPr algn="just">
              <a:lnSpc>
                <a:spcPct val="150000"/>
              </a:lnSpc>
            </a:pPr>
            <a:endParaRPr lang="en-US" dirty="0"/>
          </a:p>
        </p:txBody>
      </p:sp>
      <p:pic>
        <p:nvPicPr>
          <p:cNvPr id="5" name="Picture 4"/>
          <p:cNvPicPr>
            <a:picLocks noChangeAspect="1"/>
          </p:cNvPicPr>
          <p:nvPr/>
        </p:nvPicPr>
        <p:blipFill>
          <a:blip r:embed="rId3"/>
          <a:stretch>
            <a:fillRect/>
          </a:stretch>
        </p:blipFill>
        <p:spPr>
          <a:xfrm>
            <a:off x="259295" y="2348880"/>
            <a:ext cx="3752530" cy="2439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8838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Thế hệ IV</a:t>
            </a:r>
            <a:endParaRPr lang="en-US" sz="3600"/>
          </a:p>
        </p:txBody>
      </p:sp>
      <p:sp>
        <p:nvSpPr>
          <p:cNvPr id="3" name="Content Placeholder 2"/>
          <p:cNvSpPr>
            <a:spLocks noGrp="1"/>
          </p:cNvSpPr>
          <p:nvPr>
            <p:ph idx="1"/>
          </p:nvPr>
        </p:nvSpPr>
        <p:spPr>
          <a:xfrm>
            <a:off x="407368" y="1484784"/>
            <a:ext cx="11305256" cy="2727176"/>
          </a:xfrm>
        </p:spPr>
        <p:txBody>
          <a:bodyPr/>
          <a:lstStyle/>
          <a:p>
            <a:pPr algn="just">
              <a:lnSpc>
                <a:spcPct val="150000"/>
              </a:lnSpc>
            </a:pPr>
            <a:r>
              <a:rPr lang="en-US" sz="2800" dirty="0" err="1"/>
              <a:t>Sư</a:t>
            </a:r>
            <a:r>
              <a:rPr lang="en-US" sz="2800" dirty="0"/>
              <a:t>̣ </a:t>
            </a:r>
            <a:r>
              <a:rPr lang="en-US" sz="2800" dirty="0" err="1"/>
              <a:t>xuất</a:t>
            </a:r>
            <a:r>
              <a:rPr lang="en-US" sz="2800" dirty="0"/>
              <a:t> </a:t>
            </a:r>
            <a:r>
              <a:rPr lang="en-US" sz="2800" dirty="0" err="1"/>
              <a:t>hiện</a:t>
            </a:r>
            <a:r>
              <a:rPr lang="en-US" sz="2800" dirty="0"/>
              <a:t> </a:t>
            </a:r>
            <a:r>
              <a:rPr lang="en-US" sz="2800" dirty="0" err="1"/>
              <a:t>của</a:t>
            </a:r>
            <a:r>
              <a:rPr lang="en-US" sz="2800" dirty="0"/>
              <a:t> </a:t>
            </a:r>
            <a:r>
              <a:rPr lang="en-US" sz="2800" dirty="0" err="1"/>
              <a:t>mạch</a:t>
            </a:r>
            <a:r>
              <a:rPr lang="en-US" sz="2800" dirty="0"/>
              <a:t> </a:t>
            </a:r>
            <a:r>
              <a:rPr lang="en-US" sz="2800" dirty="0" err="1"/>
              <a:t>tích</a:t>
            </a:r>
            <a:r>
              <a:rPr lang="en-US" sz="2800" dirty="0"/>
              <a:t> </a:t>
            </a:r>
            <a:r>
              <a:rPr lang="en-US" sz="2800" dirty="0" err="1"/>
              <a:t>hợp</a:t>
            </a:r>
            <a:r>
              <a:rPr lang="en-US" sz="2800" dirty="0"/>
              <a:t> tỷ </a:t>
            </a:r>
            <a:r>
              <a:rPr lang="en-US" sz="2800" dirty="0" err="1"/>
              <a:t>lẹ</a:t>
            </a:r>
            <a:r>
              <a:rPr lang="en-US" sz="2800" dirty="0"/>
              <a:t>̂ </a:t>
            </a:r>
            <a:r>
              <a:rPr lang="en-US" sz="2800" dirty="0" err="1"/>
              <a:t>cao</a:t>
            </a:r>
            <a:r>
              <a:rPr lang="en-US" sz="2800" dirty="0"/>
              <a:t> Very Large Scale Integrated (VLSI) circuit </a:t>
            </a:r>
            <a:r>
              <a:rPr lang="en-US" sz="2800" dirty="0" err="1"/>
              <a:t>vào</a:t>
            </a:r>
            <a:r>
              <a:rPr lang="en-US" sz="2800" dirty="0"/>
              <a:t> </a:t>
            </a:r>
            <a:r>
              <a:rPr lang="en-US" sz="2800" dirty="0" err="1"/>
              <a:t>những</a:t>
            </a:r>
            <a:r>
              <a:rPr lang="en-US" sz="2800" dirty="0"/>
              <a:t> </a:t>
            </a:r>
            <a:r>
              <a:rPr lang="en-US" sz="2800" dirty="0" err="1"/>
              <a:t>năm</a:t>
            </a:r>
            <a:r>
              <a:rPr lang="en-US" sz="2800" dirty="0"/>
              <a:t> 80 </a:t>
            </a:r>
            <a:r>
              <a:rPr lang="en-US" sz="2800" dirty="0" err="1"/>
              <a:t>cho</a:t>
            </a:r>
            <a:r>
              <a:rPr lang="en-US" sz="2800" dirty="0"/>
              <a:t> </a:t>
            </a:r>
            <a:r>
              <a:rPr lang="en-US" sz="2800" dirty="0" err="1"/>
              <a:t>phép</a:t>
            </a:r>
            <a:r>
              <a:rPr lang="en-US" sz="2800" dirty="0"/>
              <a:t> </a:t>
            </a:r>
            <a:r>
              <a:rPr lang="en-US" sz="2800" dirty="0" err="1"/>
              <a:t>ghép</a:t>
            </a:r>
            <a:r>
              <a:rPr lang="en-US" sz="2800" dirty="0"/>
              <a:t> </a:t>
            </a:r>
            <a:r>
              <a:rPr lang="en-US" sz="2800" dirty="0" err="1"/>
              <a:t>hàng</a:t>
            </a:r>
            <a:r>
              <a:rPr lang="en-US" sz="2800" dirty="0"/>
              <a:t> </a:t>
            </a:r>
            <a:r>
              <a:rPr lang="en-US" sz="2800" dirty="0" err="1"/>
              <a:t>triệu</a:t>
            </a:r>
            <a:r>
              <a:rPr lang="en-US" sz="2800" dirty="0"/>
              <a:t> transistor </a:t>
            </a:r>
            <a:r>
              <a:rPr lang="en-US" sz="2800" dirty="0" err="1"/>
              <a:t>trên</a:t>
            </a:r>
            <a:r>
              <a:rPr lang="en-US" sz="2800" dirty="0"/>
              <a:t> </a:t>
            </a:r>
            <a:r>
              <a:rPr lang="en-US" sz="2800" dirty="0" err="1"/>
              <a:t>một</a:t>
            </a:r>
            <a:r>
              <a:rPr lang="en-US" sz="2800" dirty="0"/>
              <a:t> </a:t>
            </a:r>
            <a:r>
              <a:rPr lang="en-US" sz="2800" dirty="0" err="1"/>
              <a:t>bản</a:t>
            </a:r>
            <a:r>
              <a:rPr lang="en-US" sz="2800" dirty="0"/>
              <a:t> </a:t>
            </a:r>
            <a:r>
              <a:rPr lang="en-US" sz="2800" dirty="0" err="1"/>
              <a:t>mạch</a:t>
            </a:r>
            <a:r>
              <a:rPr lang="en-US" sz="2800" dirty="0"/>
              <a:t>. </a:t>
            </a:r>
            <a:r>
              <a:rPr lang="vi-VN" sz="2800" dirty="0"/>
              <a:t>D</a:t>
            </a:r>
            <a:r>
              <a:rPr lang="en-US" sz="2800" dirty="0" err="1"/>
              <a:t>ẫn</a:t>
            </a:r>
            <a:r>
              <a:rPr lang="en-US" sz="2800" dirty="0"/>
              <a:t> </a:t>
            </a:r>
            <a:r>
              <a:rPr lang="vi-VN" sz="2800" dirty="0"/>
              <a:t>đ</a:t>
            </a:r>
            <a:r>
              <a:rPr lang="en-US" sz="2800" dirty="0" err="1"/>
              <a:t>ến</a:t>
            </a:r>
            <a:r>
              <a:rPr lang="en-US" sz="2800" dirty="0"/>
              <a:t> khả </a:t>
            </a:r>
            <a:r>
              <a:rPr lang="en-US" sz="2800" dirty="0" err="1"/>
              <a:t>năng</a:t>
            </a:r>
            <a:r>
              <a:rPr lang="en-US" sz="2800" dirty="0"/>
              <a:t> </a:t>
            </a:r>
            <a:r>
              <a:rPr lang="en-US" sz="2800" dirty="0" err="1"/>
              <a:t>thiết</a:t>
            </a:r>
            <a:r>
              <a:rPr lang="en-US" sz="2800" dirty="0"/>
              <a:t> </a:t>
            </a:r>
            <a:r>
              <a:rPr lang="en-US" sz="2800" dirty="0" err="1"/>
              <a:t>kê</a:t>
            </a:r>
            <a:r>
              <a:rPr lang="en-US" sz="2800" dirty="0"/>
              <a:t>́ </a:t>
            </a:r>
            <a:r>
              <a:rPr lang="en-US" sz="2800" dirty="0" err="1"/>
              <a:t>những</a:t>
            </a:r>
            <a:r>
              <a:rPr lang="en-US" sz="2800" dirty="0"/>
              <a:t> </a:t>
            </a:r>
            <a:r>
              <a:rPr lang="en-US" sz="2800" dirty="0" err="1"/>
              <a:t>máy</a:t>
            </a:r>
            <a:r>
              <a:rPr lang="en-US" sz="2800" dirty="0"/>
              <a:t> </a:t>
            </a:r>
            <a:r>
              <a:rPr lang="en-US" sz="2800" dirty="0" err="1"/>
              <a:t>tính</a:t>
            </a:r>
            <a:r>
              <a:rPr lang="en-US" sz="2800" dirty="0"/>
              <a:t> </a:t>
            </a:r>
            <a:r>
              <a:rPr lang="en-US" sz="2800" dirty="0" err="1"/>
              <a:t>cơ</a:t>
            </a:r>
            <a:r>
              <a:rPr lang="en-US" sz="2800" dirty="0"/>
              <a:t>̃ </a:t>
            </a:r>
            <a:r>
              <a:rPr lang="en-US" sz="2800" dirty="0" err="1"/>
              <a:t>nho</a:t>
            </a:r>
            <a:r>
              <a:rPr lang="en-US" sz="2800" dirty="0"/>
              <a:t>̉, </a:t>
            </a:r>
            <a:r>
              <a:rPr lang="en-US" sz="2800" dirty="0" err="1"/>
              <a:t>nhưng</a:t>
            </a:r>
            <a:r>
              <a:rPr lang="en-US" sz="2800" dirty="0"/>
              <a:t> </a:t>
            </a:r>
            <a:r>
              <a:rPr lang="en-US" sz="2800" dirty="0" err="1"/>
              <a:t>với</a:t>
            </a:r>
            <a:r>
              <a:rPr lang="en-US" sz="2800" dirty="0"/>
              <a:t> </a:t>
            </a:r>
            <a:r>
              <a:rPr lang="en-US" sz="2800" dirty="0" err="1"/>
              <a:t>tốc</a:t>
            </a:r>
            <a:r>
              <a:rPr lang="en-US" sz="2800" dirty="0"/>
              <a:t> </a:t>
            </a:r>
            <a:r>
              <a:rPr lang="vi-VN" sz="2800" dirty="0"/>
              <a:t>đ</a:t>
            </a:r>
            <a:r>
              <a:rPr lang="en-US" sz="2800" dirty="0"/>
              <a:t>ộ </a:t>
            </a:r>
            <a:r>
              <a:rPr lang="en-US" sz="2800" dirty="0" err="1"/>
              <a:t>cao</a:t>
            </a:r>
            <a:r>
              <a:rPr lang="en-US" sz="2800" dirty="0"/>
              <a:t>.</a:t>
            </a:r>
          </a:p>
          <a:p>
            <a:pPr algn="just">
              <a:lnSpc>
                <a:spcPct val="150000"/>
              </a:lnSpc>
            </a:pPr>
            <a:r>
              <a:rPr lang="vi-VN" sz="2800" dirty="0"/>
              <a:t>H</a:t>
            </a:r>
            <a:r>
              <a:rPr lang="en-US" sz="2800" dirty="0" err="1"/>
              <a:t>ai</a:t>
            </a:r>
            <a:r>
              <a:rPr lang="en-US" sz="2800" dirty="0"/>
              <a:t> </a:t>
            </a:r>
            <a:r>
              <a:rPr lang="en-US" sz="2800" dirty="0" err="1"/>
              <a:t>thành</a:t>
            </a:r>
            <a:r>
              <a:rPr lang="en-US" sz="2800" dirty="0"/>
              <a:t> </a:t>
            </a:r>
            <a:r>
              <a:rPr lang="en-US" sz="2800" dirty="0" err="1"/>
              <a:t>tựu</a:t>
            </a:r>
            <a:r>
              <a:rPr lang="en-US" sz="2800" dirty="0"/>
              <a:t> </a:t>
            </a:r>
            <a:r>
              <a:rPr lang="en-US" sz="2800" dirty="0" err="1"/>
              <a:t>tiêu</a:t>
            </a:r>
            <a:r>
              <a:rPr lang="en-US" sz="2800" dirty="0"/>
              <a:t> </a:t>
            </a:r>
            <a:r>
              <a:rPr lang="en-US" sz="2800" dirty="0" err="1"/>
              <a:t>biểu</a:t>
            </a:r>
            <a:r>
              <a:rPr lang="en-US" sz="2800" dirty="0"/>
              <a:t> </a:t>
            </a:r>
            <a:r>
              <a:rPr lang="en-US" sz="2800" dirty="0" err="1"/>
              <a:t>vê</a:t>
            </a:r>
            <a:r>
              <a:rPr lang="en-US" sz="2800" dirty="0"/>
              <a:t>̀ </a:t>
            </a:r>
            <a:r>
              <a:rPr lang="en-US" sz="2800" dirty="0" err="1"/>
              <a:t>công</a:t>
            </a:r>
            <a:r>
              <a:rPr lang="en-US" sz="2800" dirty="0"/>
              <a:t> </a:t>
            </a:r>
            <a:r>
              <a:rPr lang="en-US" sz="2800" dirty="0" err="1"/>
              <a:t>nghẹ</a:t>
            </a:r>
            <a:r>
              <a:rPr lang="en-US" sz="2800" dirty="0"/>
              <a:t>̂ </a:t>
            </a:r>
            <a:r>
              <a:rPr lang="en-US" sz="2800" dirty="0" err="1"/>
              <a:t>của</a:t>
            </a:r>
            <a:r>
              <a:rPr lang="en-US" sz="2800" dirty="0"/>
              <a:t> </a:t>
            </a:r>
            <a:r>
              <a:rPr lang="en-US" sz="2800" dirty="0" err="1"/>
              <a:t>máy</a:t>
            </a:r>
            <a:r>
              <a:rPr lang="en-US" sz="2800" dirty="0"/>
              <a:t> </a:t>
            </a:r>
            <a:r>
              <a:rPr lang="en-US" sz="2800" dirty="0" err="1"/>
              <a:t>tính</a:t>
            </a:r>
            <a:r>
              <a:rPr lang="en-US" sz="2800" dirty="0"/>
              <a:t> </a:t>
            </a:r>
            <a:r>
              <a:rPr lang="en-US" sz="2800" dirty="0" err="1"/>
              <a:t>thê</a:t>
            </a:r>
            <a:r>
              <a:rPr lang="en-US" sz="2800" dirty="0"/>
              <a:t>́ </a:t>
            </a:r>
            <a:r>
              <a:rPr lang="en-US" sz="2800" dirty="0" err="1"/>
              <a:t>hệ</a:t>
            </a:r>
            <a:r>
              <a:rPr lang="en-US" sz="2800" dirty="0"/>
              <a:t> </a:t>
            </a:r>
            <a:r>
              <a:rPr lang="en-US" sz="2800" dirty="0" err="1"/>
              <a:t>thư</a:t>
            </a:r>
            <a:r>
              <a:rPr lang="en-US" sz="2800" dirty="0"/>
              <a:t>́ t</a:t>
            </a:r>
            <a:r>
              <a:rPr lang="vi-VN" sz="2800" dirty="0"/>
              <a:t>ư</a:t>
            </a:r>
            <a:r>
              <a:rPr lang="en-US" sz="2800" dirty="0"/>
              <a:t>: </a:t>
            </a:r>
          </a:p>
          <a:p>
            <a:pPr lvl="1" algn="just">
              <a:lnSpc>
                <a:spcPct val="150000"/>
              </a:lnSpc>
            </a:pPr>
            <a:r>
              <a:rPr lang="en-US" dirty="0" err="1"/>
              <a:t>Bộ</a:t>
            </a:r>
            <a:r>
              <a:rPr lang="en-US" dirty="0"/>
              <a:t> </a:t>
            </a:r>
            <a:r>
              <a:rPr lang="en-US" dirty="0" err="1"/>
              <a:t>nhơ</a:t>
            </a:r>
            <a:r>
              <a:rPr lang="en-US" dirty="0"/>
              <a:t>́ </a:t>
            </a:r>
            <a:r>
              <a:rPr lang="en-US" dirty="0" err="1"/>
              <a:t>bán</a:t>
            </a:r>
            <a:r>
              <a:rPr lang="en-US" dirty="0"/>
              <a:t> </a:t>
            </a:r>
            <a:r>
              <a:rPr lang="en-US" dirty="0" err="1"/>
              <a:t>dẫn</a:t>
            </a:r>
            <a:endParaRPr lang="en-US" dirty="0"/>
          </a:p>
          <a:p>
            <a:pPr lvl="1" algn="just">
              <a:lnSpc>
                <a:spcPct val="150000"/>
              </a:lnSpc>
            </a:pPr>
            <a:r>
              <a:rPr lang="en-US" dirty="0" err="1"/>
              <a:t>Bộ</a:t>
            </a:r>
            <a:r>
              <a:rPr lang="en-US" dirty="0"/>
              <a:t> vi </a:t>
            </a:r>
            <a:r>
              <a:rPr lang="en-US" dirty="0" err="1"/>
              <a:t>xư</a:t>
            </a:r>
            <a:r>
              <a:rPr lang="en-US" dirty="0"/>
              <a:t>̉ </a:t>
            </a:r>
            <a:r>
              <a:rPr lang="en-US" dirty="0" err="1"/>
              <a:t>lý</a:t>
            </a:r>
            <a:endParaRPr lang="en-US" dirty="0"/>
          </a:p>
        </p:txBody>
      </p:sp>
    </p:spTree>
    <p:extLst>
      <p:ext uri="{BB962C8B-B14F-4D97-AF65-F5344CB8AC3E}">
        <p14:creationId xmlns:p14="http://schemas.microsoft.com/office/powerpoint/2010/main" val="278450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Khuynh hướng hiện tại</a:t>
            </a:r>
            <a:endParaRPr lang="en-US" sz="3600"/>
          </a:p>
        </p:txBody>
      </p:sp>
      <p:sp>
        <p:nvSpPr>
          <p:cNvPr id="3" name="Content Placeholder 2"/>
          <p:cNvSpPr>
            <a:spLocks noGrp="1"/>
          </p:cNvSpPr>
          <p:nvPr>
            <p:ph idx="1"/>
          </p:nvPr>
        </p:nvSpPr>
        <p:spPr>
          <a:xfrm>
            <a:off x="407368" y="1259632"/>
            <a:ext cx="6336704" cy="3888432"/>
          </a:xfrm>
        </p:spPr>
        <p:txBody>
          <a:bodyPr/>
          <a:lstStyle/>
          <a:p>
            <a:pPr algn="just"/>
            <a:r>
              <a:rPr lang="en-US" sz="2800" b="1" i="1"/>
              <a:t> </a:t>
            </a:r>
            <a:r>
              <a:rPr lang="en-US" sz="2800"/>
              <a:t>Việc chuyển từ thế hệ thứ tư sang thế hệ thứ 5 còn chưa rõ ràng. </a:t>
            </a:r>
          </a:p>
          <a:p>
            <a:pPr marL="0" indent="0" algn="just">
              <a:buNone/>
            </a:pPr>
            <a:r>
              <a:rPr lang="en-US" sz="2800"/>
              <a:t>	</a:t>
            </a:r>
            <a:r>
              <a:rPr lang="en-US" sz="2800" b="1" i="1">
                <a:solidFill>
                  <a:srgbClr val="C00000"/>
                </a:solidFill>
              </a:rPr>
              <a:t>Người Nhật đang đi tiên phong   	trong các nghiên cứu thế hệ thứ 5</a:t>
            </a:r>
            <a:endParaRPr lang="en-US" sz="2800"/>
          </a:p>
          <a:p>
            <a:pPr algn="just"/>
            <a:r>
              <a:rPr lang="en-US" sz="2800"/>
              <a:t>Đến thời điểm này, các nghiên cứu đã cho ra các sản phẩm bước đầu và gần đây nhất (2004) là sự ra mắt sản phẩm người máy thông minh gần giống với con người nhất: ASIMO (</a:t>
            </a:r>
            <a:r>
              <a:rPr lang="en-US" sz="2800" i="1"/>
              <a:t>Advanced Step Innovative Mobility: Bước chân tiên tiến của đổi mới và chuyển động</a:t>
            </a:r>
            <a:r>
              <a:rPr lang="en-US" sz="2800"/>
              <a:t>). </a:t>
            </a:r>
            <a:endParaRPr lang="en-US" sz="1400"/>
          </a:p>
        </p:txBody>
      </p:sp>
      <p:pic>
        <p:nvPicPr>
          <p:cNvPr id="7" name="Picture 6"/>
          <p:cNvPicPr>
            <a:picLocks noChangeAspect="1"/>
          </p:cNvPicPr>
          <p:nvPr/>
        </p:nvPicPr>
        <p:blipFill>
          <a:blip r:embed="rId3"/>
          <a:stretch>
            <a:fillRect/>
          </a:stretch>
        </p:blipFill>
        <p:spPr>
          <a:xfrm>
            <a:off x="6951022" y="2060848"/>
            <a:ext cx="5046459" cy="3356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9007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Phân loại Máy tính</a:t>
            </a:r>
            <a:endParaRPr lang="en-US" sz="3600"/>
          </a:p>
        </p:txBody>
      </p:sp>
      <p:sp>
        <p:nvSpPr>
          <p:cNvPr id="3" name="Content Placeholder 2"/>
          <p:cNvSpPr>
            <a:spLocks noGrp="1"/>
          </p:cNvSpPr>
          <p:nvPr>
            <p:ph idx="1"/>
          </p:nvPr>
        </p:nvSpPr>
        <p:spPr>
          <a:xfrm>
            <a:off x="4727848" y="1412776"/>
            <a:ext cx="6984776" cy="3888432"/>
          </a:xfrm>
        </p:spPr>
        <p:txBody>
          <a:bodyPr/>
          <a:lstStyle/>
          <a:p>
            <a:pPr algn="just">
              <a:lnSpc>
                <a:spcPct val="150000"/>
              </a:lnSpc>
              <a:buFont typeface="Wingdings" charset="2"/>
              <a:buChar char="v"/>
            </a:pPr>
            <a:r>
              <a:rPr lang="en-US"/>
              <a:t>Phân loại truyền thống</a:t>
            </a:r>
          </a:p>
          <a:p>
            <a:pPr lvl="1" algn="just">
              <a:lnSpc>
                <a:spcPct val="150000"/>
              </a:lnSpc>
            </a:pPr>
            <a:r>
              <a:rPr lang="en-US" sz="3200"/>
              <a:t>Máy vi tính (microcomputers)</a:t>
            </a:r>
          </a:p>
          <a:p>
            <a:pPr lvl="1" algn="just">
              <a:lnSpc>
                <a:spcPct val="150000"/>
              </a:lnSpc>
            </a:pPr>
            <a:r>
              <a:rPr lang="en-US" sz="3200"/>
              <a:t>Máy tính nhỏ (minicomputers)</a:t>
            </a:r>
          </a:p>
          <a:p>
            <a:pPr lvl="1" algn="just">
              <a:lnSpc>
                <a:spcPct val="150000"/>
              </a:lnSpc>
            </a:pPr>
            <a:r>
              <a:rPr lang="en-US" sz="3200"/>
              <a:t>Máy tính lớn (mainframe computers)</a:t>
            </a:r>
          </a:p>
          <a:p>
            <a:pPr lvl="1" algn="just">
              <a:lnSpc>
                <a:spcPct val="150000"/>
              </a:lnSpc>
            </a:pPr>
            <a:r>
              <a:rPr lang="en-US" sz="3200"/>
              <a:t>Siêu máy tính (super computers)</a:t>
            </a:r>
          </a:p>
        </p:txBody>
      </p:sp>
      <p:pic>
        <p:nvPicPr>
          <p:cNvPr id="4" name="Picture 3"/>
          <p:cNvPicPr>
            <a:picLocks noChangeAspect="1"/>
          </p:cNvPicPr>
          <p:nvPr/>
        </p:nvPicPr>
        <p:blipFill>
          <a:blip r:embed="rId3"/>
          <a:stretch>
            <a:fillRect/>
          </a:stretch>
        </p:blipFill>
        <p:spPr>
          <a:xfrm>
            <a:off x="248300" y="2262626"/>
            <a:ext cx="4623564" cy="3110590"/>
          </a:xfrm>
          <a:prstGeom prst="rect">
            <a:avLst/>
          </a:prstGeom>
          <a:ln>
            <a:noFill/>
          </a:ln>
          <a:effectLst>
            <a:softEdge rad="127000"/>
          </a:effectLst>
        </p:spPr>
      </p:pic>
    </p:spTree>
    <p:extLst>
      <p:ext uri="{BB962C8B-B14F-4D97-AF65-F5344CB8AC3E}">
        <p14:creationId xmlns:p14="http://schemas.microsoft.com/office/powerpoint/2010/main" val="835821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Phân loại Máy tính</a:t>
            </a:r>
            <a:endParaRPr lang="en-US" sz="3600"/>
          </a:p>
        </p:txBody>
      </p:sp>
      <p:sp>
        <p:nvSpPr>
          <p:cNvPr id="3" name="Content Placeholder 2"/>
          <p:cNvSpPr>
            <a:spLocks noGrp="1"/>
          </p:cNvSpPr>
          <p:nvPr>
            <p:ph idx="1"/>
          </p:nvPr>
        </p:nvSpPr>
        <p:spPr>
          <a:xfrm>
            <a:off x="4144575" y="2060848"/>
            <a:ext cx="7289839" cy="3888432"/>
          </a:xfrm>
        </p:spPr>
        <p:txBody>
          <a:bodyPr/>
          <a:lstStyle/>
          <a:p>
            <a:pPr algn="just">
              <a:lnSpc>
                <a:spcPct val="150000"/>
              </a:lnSpc>
              <a:buFont typeface="Wingdings" charset="2"/>
              <a:buChar char="v"/>
            </a:pPr>
            <a:r>
              <a:rPr lang="en-US"/>
              <a:t>Phân loại hướng hiện đại</a:t>
            </a:r>
          </a:p>
          <a:p>
            <a:pPr lvl="1" algn="just">
              <a:lnSpc>
                <a:spcPct val="150000"/>
              </a:lnSpc>
              <a:buFont typeface="Arial" charset="0"/>
              <a:buChar char="•"/>
            </a:pPr>
            <a:r>
              <a:rPr lang="en-US"/>
              <a:t>Thiết bị di động cá nhân: smartphone, table</a:t>
            </a:r>
            <a:r>
              <a:rPr lang="vi-VN"/>
              <a:t>t</a:t>
            </a:r>
            <a:endParaRPr lang="en-US"/>
          </a:p>
          <a:p>
            <a:pPr lvl="1" algn="just">
              <a:lnSpc>
                <a:spcPct val="150000"/>
              </a:lnSpc>
              <a:buFont typeface="Arial" charset="0"/>
              <a:buChar char="•"/>
            </a:pPr>
            <a:r>
              <a:rPr lang="en-US"/>
              <a:t>Máy tính để bàn (desktop computer)</a:t>
            </a:r>
          </a:p>
          <a:p>
            <a:pPr lvl="1" algn="just">
              <a:lnSpc>
                <a:spcPct val="150000"/>
              </a:lnSpc>
              <a:buFont typeface="Arial" charset="0"/>
              <a:buChar char="•"/>
            </a:pPr>
            <a:r>
              <a:rPr lang="en-US"/>
              <a:t>Máy chủ (server computer)</a:t>
            </a:r>
          </a:p>
          <a:p>
            <a:pPr algn="just">
              <a:lnSpc>
                <a:spcPct val="150000"/>
              </a:lnSpc>
              <a:buFont typeface="Wingdings" charset="2"/>
              <a:buChar char="v"/>
            </a:pPr>
            <a:endParaRPr lang="en-US" sz="320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99375" l="0" r="100000"/>
                    </a14:imgEffect>
                  </a14:imgLayer>
                </a14:imgProps>
              </a:ext>
            </a:extLst>
          </a:blip>
          <a:stretch>
            <a:fillRect/>
          </a:stretch>
        </p:blipFill>
        <p:spPr>
          <a:xfrm>
            <a:off x="91847" y="1556792"/>
            <a:ext cx="4087425" cy="2615952"/>
          </a:xfrm>
          <a:prstGeom prst="rect">
            <a:avLst/>
          </a:prstGeom>
        </p:spPr>
      </p:pic>
      <p:pic>
        <p:nvPicPr>
          <p:cNvPr id="7" name="Picture 6"/>
          <p:cNvPicPr>
            <a:picLocks noChangeAspect="1"/>
          </p:cNvPicPr>
          <p:nvPr/>
        </p:nvPicPr>
        <p:blipFill>
          <a:blip r:embed="rId5"/>
          <a:stretch>
            <a:fillRect/>
          </a:stretch>
        </p:blipFill>
        <p:spPr>
          <a:xfrm>
            <a:off x="8976320" y="4545632"/>
            <a:ext cx="2939818" cy="2204864"/>
          </a:xfrm>
          <a:prstGeom prst="rect">
            <a:avLst/>
          </a:prstGeom>
        </p:spPr>
      </p:pic>
    </p:spTree>
    <p:extLst>
      <p:ext uri="{BB962C8B-B14F-4D97-AF65-F5344CB8AC3E}">
        <p14:creationId xmlns:p14="http://schemas.microsoft.com/office/powerpoint/2010/main" val="186859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bwMode="black">
          <a:xfrm>
            <a:off x="1703512" y="1455738"/>
            <a:ext cx="8712968" cy="4709566"/>
          </a:xfrm>
          <a:noFill/>
          <a:ln/>
        </p:spPr>
        <p:txBody>
          <a:bodyPr/>
          <a:lstStyle/>
          <a:p>
            <a:pPr algn="just">
              <a:lnSpc>
                <a:spcPct val="150000"/>
              </a:lnSpc>
            </a:pPr>
            <a:r>
              <a:rPr lang="en-US" altLang="en-US" sz="2400" dirty="0" err="1"/>
              <a:t>Môn</a:t>
            </a:r>
            <a:r>
              <a:rPr lang="en-US" altLang="en-US" sz="2400" dirty="0"/>
              <a:t> </a:t>
            </a:r>
            <a:r>
              <a:rPr lang="en-US" altLang="en-US" sz="2400" dirty="0" err="1"/>
              <a:t>học</a:t>
            </a:r>
            <a:r>
              <a:rPr lang="en-US" altLang="en-US" sz="2400" dirty="0"/>
              <a:t> </a:t>
            </a:r>
            <a:r>
              <a:rPr lang="en-US" altLang="en-US" sz="2400" dirty="0" err="1"/>
              <a:t>cung</a:t>
            </a:r>
            <a:r>
              <a:rPr lang="en-US" altLang="en-US" sz="2400" dirty="0"/>
              <a:t> </a:t>
            </a:r>
            <a:r>
              <a:rPr lang="en-US" altLang="en-US" sz="2400" dirty="0" err="1"/>
              <a:t>cấp</a:t>
            </a:r>
            <a:r>
              <a:rPr lang="en-US" altLang="en-US" sz="2400" dirty="0"/>
              <a:t> </a:t>
            </a:r>
            <a:r>
              <a:rPr lang="en-US" altLang="en-US" sz="2400" dirty="0" err="1"/>
              <a:t>các</a:t>
            </a:r>
            <a:r>
              <a:rPr lang="en-US" altLang="en-US" sz="2400" dirty="0"/>
              <a:t> </a:t>
            </a:r>
            <a:r>
              <a:rPr lang="en-US" altLang="en-US" sz="2400" dirty="0" err="1"/>
              <a:t>kiến</a:t>
            </a:r>
            <a:r>
              <a:rPr lang="en-US" altLang="en-US" sz="2400" dirty="0"/>
              <a:t> </a:t>
            </a:r>
            <a:r>
              <a:rPr lang="en-US" altLang="en-US" sz="2400" dirty="0" err="1"/>
              <a:t>thức</a:t>
            </a:r>
            <a:r>
              <a:rPr lang="en-US" altLang="en-US" sz="2400" dirty="0"/>
              <a:t> </a:t>
            </a:r>
            <a:r>
              <a:rPr lang="en-US" altLang="en-US" sz="2400" dirty="0" err="1"/>
              <a:t>về</a:t>
            </a:r>
            <a:r>
              <a:rPr lang="en-US" altLang="en-US" sz="2400" dirty="0"/>
              <a:t> </a:t>
            </a:r>
            <a:r>
              <a:rPr lang="en-US" altLang="en-US" sz="2400" dirty="0" err="1"/>
              <a:t>nguyên</a:t>
            </a:r>
            <a:r>
              <a:rPr lang="en-US" altLang="en-US" sz="2400" dirty="0"/>
              <a:t> </a:t>
            </a:r>
            <a:r>
              <a:rPr lang="en-US" altLang="en-US" sz="2400" dirty="0" err="1"/>
              <a:t>lý</a:t>
            </a:r>
            <a:r>
              <a:rPr lang="en-US" altLang="en-US" sz="2400" dirty="0"/>
              <a:t> </a:t>
            </a:r>
            <a:r>
              <a:rPr lang="en-US" altLang="en-US" sz="2400" dirty="0" err="1"/>
              <a:t>vận</a:t>
            </a:r>
            <a:r>
              <a:rPr lang="en-US" altLang="en-US" sz="2400" dirty="0"/>
              <a:t> </a:t>
            </a:r>
            <a:r>
              <a:rPr lang="en-US" altLang="en-US" sz="2400" dirty="0" err="1"/>
              <a:t>hành</a:t>
            </a:r>
            <a:r>
              <a:rPr lang="en-US" altLang="en-US" sz="2400" dirty="0"/>
              <a:t> </a:t>
            </a:r>
            <a:r>
              <a:rPr lang="en-US" altLang="en-US" sz="2400" dirty="0" err="1"/>
              <a:t>của</a:t>
            </a:r>
            <a:r>
              <a:rPr lang="en-US" altLang="en-US" sz="2400" dirty="0"/>
              <a:t> </a:t>
            </a:r>
            <a:r>
              <a:rPr lang="en-US" altLang="en-US" sz="2400" dirty="0" err="1"/>
              <a:t>máy</a:t>
            </a:r>
            <a:r>
              <a:rPr lang="en-US" altLang="en-US" sz="2400" dirty="0"/>
              <a:t> PC, </a:t>
            </a:r>
            <a:r>
              <a:rPr lang="en-US" altLang="en-US" sz="2400" dirty="0" err="1"/>
              <a:t>các</a:t>
            </a:r>
            <a:r>
              <a:rPr lang="en-US" altLang="en-US" sz="2400" dirty="0"/>
              <a:t> </a:t>
            </a:r>
            <a:r>
              <a:rPr lang="en-US" altLang="en-US" sz="2400" dirty="0" err="1"/>
              <a:t>thành</a:t>
            </a:r>
            <a:r>
              <a:rPr lang="en-US" altLang="en-US" sz="2400" dirty="0"/>
              <a:t> </a:t>
            </a:r>
            <a:r>
              <a:rPr lang="en-US" altLang="en-US" sz="2400" dirty="0" err="1"/>
              <a:t>phần</a:t>
            </a:r>
            <a:r>
              <a:rPr lang="en-US" altLang="en-US" sz="2400" dirty="0"/>
              <a:t> </a:t>
            </a:r>
            <a:r>
              <a:rPr lang="en-US" altLang="en-US" sz="2400" dirty="0" err="1"/>
              <a:t>bên</a:t>
            </a:r>
            <a:r>
              <a:rPr lang="en-US" altLang="en-US" sz="2400" dirty="0"/>
              <a:t> </a:t>
            </a:r>
            <a:r>
              <a:rPr lang="en-US" altLang="en-US" sz="2400" dirty="0" err="1"/>
              <a:t>trong</a:t>
            </a:r>
            <a:r>
              <a:rPr lang="en-US" altLang="en-US" sz="2400" dirty="0"/>
              <a:t> </a:t>
            </a:r>
            <a:r>
              <a:rPr lang="en-US" altLang="en-US" sz="2400" dirty="0" err="1"/>
              <a:t>máy</a:t>
            </a:r>
            <a:r>
              <a:rPr lang="en-US" altLang="en-US" sz="2400" dirty="0"/>
              <a:t> PC </a:t>
            </a:r>
            <a:r>
              <a:rPr lang="en-US" altLang="en-US" sz="2400" dirty="0" err="1"/>
              <a:t>và</a:t>
            </a:r>
            <a:r>
              <a:rPr lang="en-US" altLang="en-US" sz="2400" dirty="0"/>
              <a:t> </a:t>
            </a:r>
            <a:r>
              <a:rPr lang="en-US" altLang="en-US" sz="2400" dirty="0" err="1"/>
              <a:t>các</a:t>
            </a:r>
            <a:r>
              <a:rPr lang="en-US" altLang="en-US" sz="2400" dirty="0"/>
              <a:t> </a:t>
            </a:r>
            <a:r>
              <a:rPr lang="en-US" altLang="en-US" sz="2400" dirty="0" err="1"/>
              <a:t>thiết</a:t>
            </a:r>
            <a:r>
              <a:rPr lang="en-US" altLang="en-US" sz="2400" dirty="0"/>
              <a:t> </a:t>
            </a:r>
            <a:r>
              <a:rPr lang="en-US" altLang="en-US" sz="2400" dirty="0" err="1"/>
              <a:t>bị</a:t>
            </a:r>
            <a:r>
              <a:rPr lang="en-US" altLang="en-US" sz="2400" dirty="0"/>
              <a:t> </a:t>
            </a:r>
            <a:r>
              <a:rPr lang="en-US" altLang="en-US" sz="2400" dirty="0" err="1"/>
              <a:t>ngoai</a:t>
            </a:r>
            <a:r>
              <a:rPr lang="en-US" altLang="en-US" sz="2400" dirty="0"/>
              <a:t> vi,… </a:t>
            </a:r>
          </a:p>
          <a:p>
            <a:pPr algn="just">
              <a:lnSpc>
                <a:spcPct val="150000"/>
              </a:lnSpc>
            </a:pPr>
            <a:r>
              <a:rPr lang="en-US" altLang="en-US" sz="2400" dirty="0" err="1"/>
              <a:t>Cung</a:t>
            </a:r>
            <a:r>
              <a:rPr lang="en-US" altLang="en-US" sz="2400" dirty="0"/>
              <a:t> </a:t>
            </a:r>
            <a:r>
              <a:rPr lang="en-US" altLang="en-US" sz="2400" dirty="0" err="1"/>
              <a:t>cấp</a:t>
            </a:r>
            <a:r>
              <a:rPr lang="en-US" altLang="en-US" sz="2400" dirty="0"/>
              <a:t> </a:t>
            </a:r>
            <a:r>
              <a:rPr lang="en-US" altLang="en-US" sz="2400" dirty="0" err="1"/>
              <a:t>lần</a:t>
            </a:r>
            <a:r>
              <a:rPr lang="en-US" altLang="en-US" sz="2400" dirty="0"/>
              <a:t> </a:t>
            </a:r>
            <a:r>
              <a:rPr lang="en-US" altLang="en-US" sz="2400" dirty="0" err="1"/>
              <a:t>lượt</a:t>
            </a:r>
            <a:r>
              <a:rPr lang="en-US" altLang="en-US" sz="2400" dirty="0"/>
              <a:t> </a:t>
            </a:r>
            <a:r>
              <a:rPr lang="en-US" altLang="en-US" sz="2400" dirty="0" err="1"/>
              <a:t>các</a:t>
            </a:r>
            <a:r>
              <a:rPr lang="en-US" altLang="en-US" sz="2400" dirty="0"/>
              <a:t> </a:t>
            </a:r>
            <a:r>
              <a:rPr lang="en-US" altLang="en-US" sz="2400" dirty="0" err="1"/>
              <a:t>kiến</a:t>
            </a:r>
            <a:r>
              <a:rPr lang="en-US" altLang="en-US" sz="2400" dirty="0"/>
              <a:t> </a:t>
            </a:r>
            <a:r>
              <a:rPr lang="en-US" altLang="en-US" sz="2400" dirty="0" err="1"/>
              <a:t>thức</a:t>
            </a:r>
            <a:r>
              <a:rPr lang="en-US" altLang="en-US" sz="2400" dirty="0"/>
              <a:t> </a:t>
            </a:r>
            <a:r>
              <a:rPr lang="en-US" altLang="en-US" sz="2400" dirty="0" err="1"/>
              <a:t>cơ</a:t>
            </a:r>
            <a:r>
              <a:rPr lang="en-US" altLang="en-US" sz="2400" dirty="0"/>
              <a:t> </a:t>
            </a:r>
            <a:r>
              <a:rPr lang="en-US" altLang="en-US" sz="2400" dirty="0" err="1"/>
              <a:t>bản</a:t>
            </a:r>
            <a:r>
              <a:rPr lang="en-US" altLang="en-US" sz="2400" dirty="0"/>
              <a:t> </a:t>
            </a:r>
            <a:r>
              <a:rPr lang="en-US" altLang="en-US" sz="2400" dirty="0" err="1"/>
              <a:t>về</a:t>
            </a:r>
            <a:r>
              <a:rPr lang="en-US" altLang="en-US" sz="2400" dirty="0"/>
              <a:t> </a:t>
            </a:r>
            <a:r>
              <a:rPr lang="en-US" altLang="en-US" sz="2400" dirty="0" err="1"/>
              <a:t>nguyên</a:t>
            </a:r>
            <a:r>
              <a:rPr lang="en-US" altLang="en-US" sz="2400" dirty="0"/>
              <a:t> </a:t>
            </a:r>
            <a:r>
              <a:rPr lang="en-US" altLang="en-US" sz="2400" dirty="0" err="1"/>
              <a:t>lý</a:t>
            </a:r>
            <a:r>
              <a:rPr lang="en-US" altLang="en-US" sz="2400" dirty="0"/>
              <a:t> </a:t>
            </a:r>
            <a:r>
              <a:rPr lang="en-US" altLang="en-US" sz="2400" dirty="0" err="1"/>
              <a:t>hoạt</a:t>
            </a:r>
            <a:r>
              <a:rPr lang="en-US" altLang="en-US" sz="2400" dirty="0"/>
              <a:t> </a:t>
            </a:r>
            <a:r>
              <a:rPr lang="en-US" altLang="en-US" sz="2400" dirty="0" err="1"/>
              <a:t>động</a:t>
            </a:r>
            <a:r>
              <a:rPr lang="en-US" altLang="en-US" sz="2400" dirty="0"/>
              <a:t> </a:t>
            </a:r>
            <a:r>
              <a:rPr lang="en-US" altLang="en-US" sz="2400" dirty="0" err="1"/>
              <a:t>và</a:t>
            </a:r>
            <a:r>
              <a:rPr lang="en-US" altLang="en-US" sz="2400" dirty="0"/>
              <a:t> </a:t>
            </a:r>
            <a:r>
              <a:rPr lang="en-US" altLang="en-US" sz="2400" dirty="0" err="1"/>
              <a:t>tổ</a:t>
            </a:r>
            <a:r>
              <a:rPr lang="en-US" altLang="en-US" sz="2400" dirty="0"/>
              <a:t> </a:t>
            </a:r>
            <a:r>
              <a:rPr lang="en-US" altLang="en-US" sz="2400" dirty="0" err="1"/>
              <a:t>chức</a:t>
            </a:r>
            <a:r>
              <a:rPr lang="en-US" altLang="en-US" sz="2400" dirty="0"/>
              <a:t> ở </a:t>
            </a:r>
            <a:r>
              <a:rPr lang="en-US" altLang="en-US" sz="2400" dirty="0" err="1"/>
              <a:t>các</a:t>
            </a:r>
            <a:r>
              <a:rPr lang="en-US" altLang="en-US" sz="2400" dirty="0"/>
              <a:t> </a:t>
            </a:r>
            <a:r>
              <a:rPr lang="en-US" altLang="en-US" sz="2400" dirty="0" err="1"/>
              <a:t>máy</a:t>
            </a:r>
            <a:r>
              <a:rPr lang="en-US" altLang="en-US" sz="2400" dirty="0"/>
              <a:t> </a:t>
            </a:r>
            <a:r>
              <a:rPr lang="en-US" altLang="en-US" sz="2400" dirty="0" err="1"/>
              <a:t>tính</a:t>
            </a:r>
            <a:r>
              <a:rPr lang="en-US" altLang="en-US" sz="2400" dirty="0"/>
              <a:t> </a:t>
            </a:r>
            <a:r>
              <a:rPr lang="en-US" altLang="en-US" sz="2400" dirty="0" err="1"/>
              <a:t>số</a:t>
            </a:r>
            <a:r>
              <a:rPr lang="en-US" altLang="en-US" sz="2400" dirty="0"/>
              <a:t>, </a:t>
            </a:r>
            <a:r>
              <a:rPr lang="en-US" altLang="en-US" sz="2400" dirty="0" err="1"/>
              <a:t>kiến</a:t>
            </a:r>
            <a:r>
              <a:rPr lang="en-US" altLang="en-US" sz="2400" dirty="0"/>
              <a:t> </a:t>
            </a:r>
            <a:r>
              <a:rPr lang="en-US" altLang="en-US" sz="2400" dirty="0" err="1"/>
              <a:t>trúc</a:t>
            </a:r>
            <a:r>
              <a:rPr lang="en-US" altLang="en-US" sz="2400" dirty="0"/>
              <a:t> </a:t>
            </a:r>
            <a:r>
              <a:rPr lang="en-US" altLang="en-US" sz="2400" dirty="0" err="1"/>
              <a:t>các</a:t>
            </a:r>
            <a:r>
              <a:rPr lang="en-US" altLang="en-US" sz="2400" dirty="0"/>
              <a:t> </a:t>
            </a:r>
            <a:r>
              <a:rPr lang="en-US" altLang="en-US" sz="2400" dirty="0" err="1"/>
              <a:t>bộ</a:t>
            </a:r>
            <a:r>
              <a:rPr lang="en-US" altLang="en-US" sz="2400" dirty="0"/>
              <a:t> </a:t>
            </a:r>
            <a:r>
              <a:rPr lang="en-US" altLang="en-US" sz="2400" dirty="0" err="1"/>
              <a:t>xử</a:t>
            </a:r>
            <a:r>
              <a:rPr lang="en-US" altLang="en-US" sz="2400" dirty="0"/>
              <a:t> </a:t>
            </a:r>
            <a:r>
              <a:rPr lang="en-US" altLang="en-US" sz="2400" dirty="0" err="1"/>
              <a:t>lý</a:t>
            </a:r>
            <a:r>
              <a:rPr lang="en-US" altLang="en-US" sz="2400" dirty="0"/>
              <a:t>, </a:t>
            </a:r>
            <a:r>
              <a:rPr lang="en-US" altLang="en-US" sz="2400" dirty="0" err="1"/>
              <a:t>đường</a:t>
            </a:r>
            <a:r>
              <a:rPr lang="en-US" altLang="en-US" sz="2400" dirty="0"/>
              <a:t> </a:t>
            </a:r>
            <a:r>
              <a:rPr lang="en-US" altLang="en-US" sz="2400" dirty="0" err="1"/>
              <a:t>đi</a:t>
            </a:r>
            <a:r>
              <a:rPr lang="en-US" altLang="en-US" sz="2400" dirty="0"/>
              <a:t> </a:t>
            </a:r>
            <a:r>
              <a:rPr lang="en-US" altLang="en-US" sz="2400" dirty="0" err="1"/>
              <a:t>của</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và</a:t>
            </a:r>
            <a:r>
              <a:rPr lang="en-US" altLang="en-US" sz="2400" dirty="0"/>
              <a:t> </a:t>
            </a:r>
            <a:r>
              <a:rPr lang="en-US" altLang="en-US" sz="2400" dirty="0" err="1"/>
              <a:t>tín</a:t>
            </a:r>
            <a:r>
              <a:rPr lang="en-US" altLang="en-US" sz="2400" dirty="0"/>
              <a:t> </a:t>
            </a:r>
            <a:r>
              <a:rPr lang="en-US" altLang="en-US" sz="2400" dirty="0" err="1"/>
              <a:t>hiệu</a:t>
            </a:r>
            <a:r>
              <a:rPr lang="en-US" altLang="en-US" sz="2400" dirty="0"/>
              <a:t> </a:t>
            </a:r>
            <a:r>
              <a:rPr lang="en-US" altLang="en-US" sz="2400" dirty="0" err="1"/>
              <a:t>điều</a:t>
            </a:r>
            <a:r>
              <a:rPr lang="en-US" altLang="en-US" sz="2400" dirty="0"/>
              <a:t> </a:t>
            </a:r>
            <a:r>
              <a:rPr lang="en-US" altLang="en-US" sz="2400" dirty="0" err="1"/>
              <a:t>khiển</a:t>
            </a:r>
            <a:r>
              <a:rPr lang="en-US" altLang="en-US" sz="2400" dirty="0"/>
              <a:t>, </a:t>
            </a:r>
            <a:r>
              <a:rPr lang="en-US" altLang="en-US" sz="2400" dirty="0" err="1"/>
              <a:t>hệ</a:t>
            </a:r>
            <a:r>
              <a:rPr lang="en-US" altLang="en-US" sz="2400" dirty="0"/>
              <a:t> </a:t>
            </a:r>
            <a:r>
              <a:rPr lang="en-US" altLang="en-US" sz="2400" dirty="0" err="1"/>
              <a:t>thống</a:t>
            </a:r>
            <a:r>
              <a:rPr lang="en-US" altLang="en-US" sz="2400" dirty="0"/>
              <a:t> </a:t>
            </a:r>
            <a:r>
              <a:rPr lang="en-US" altLang="en-US" sz="2400" dirty="0" err="1"/>
              <a:t>bộ</a:t>
            </a:r>
            <a:r>
              <a:rPr lang="en-US" altLang="en-US" sz="2400" dirty="0"/>
              <a:t> </a:t>
            </a:r>
            <a:r>
              <a:rPr lang="en-US" altLang="en-US" sz="2400" dirty="0" err="1"/>
              <a:t>nhớ</a:t>
            </a:r>
            <a:r>
              <a:rPr lang="en-US" altLang="en-US" sz="2400" dirty="0"/>
              <a:t>, </a:t>
            </a:r>
            <a:r>
              <a:rPr lang="en-US" altLang="en-US" sz="2400" dirty="0" err="1"/>
              <a:t>giao</a:t>
            </a:r>
            <a:r>
              <a:rPr lang="en-US" altLang="en-US" sz="2400" dirty="0"/>
              <a:t> </a:t>
            </a:r>
            <a:r>
              <a:rPr lang="en-US" altLang="en-US" sz="2400" dirty="0" err="1"/>
              <a:t>tiếp</a:t>
            </a:r>
            <a:r>
              <a:rPr lang="en-US" altLang="en-US" sz="2400" dirty="0"/>
              <a:t> </a:t>
            </a:r>
            <a:r>
              <a:rPr lang="en-US" altLang="en-US" sz="2400" dirty="0" err="1"/>
              <a:t>với</a:t>
            </a:r>
            <a:r>
              <a:rPr lang="en-US" altLang="en-US" sz="2400" dirty="0"/>
              <a:t> </a:t>
            </a:r>
            <a:r>
              <a:rPr lang="en-US" altLang="en-US" sz="2400" dirty="0" err="1"/>
              <a:t>ngoại</a:t>
            </a:r>
            <a:r>
              <a:rPr lang="en-US" altLang="en-US" sz="2400" dirty="0"/>
              <a:t> vi,… </a:t>
            </a:r>
          </a:p>
        </p:txBody>
      </p:sp>
      <p:sp>
        <p:nvSpPr>
          <p:cNvPr id="74756" name="Rectangle 4"/>
          <p:cNvSpPr>
            <a:spLocks noGrp="1" noChangeArrowheads="1"/>
          </p:cNvSpPr>
          <p:nvPr>
            <p:ph type="title"/>
          </p:nvPr>
        </p:nvSpPr>
        <p:spPr>
          <a:xfrm>
            <a:off x="2332039" y="357188"/>
            <a:ext cx="7577137" cy="838200"/>
          </a:xfrm>
        </p:spPr>
        <p:txBody>
          <a:bodyPr/>
          <a:lstStyle/>
          <a:p>
            <a:r>
              <a:rPr lang="vi-VN" altLang="en-US"/>
              <a:t>Mục tiêu</a:t>
            </a:r>
            <a:endParaRPr lang="en-US" altLang="en-US" dirty="0"/>
          </a:p>
        </p:txBody>
      </p:sp>
      <p:pic>
        <p:nvPicPr>
          <p:cNvPr id="2" name="Picture 1"/>
          <p:cNvPicPr>
            <a:picLocks noChangeAspect="1"/>
          </p:cNvPicPr>
          <p:nvPr/>
        </p:nvPicPr>
        <p:blipFill>
          <a:blip r:embed="rId3"/>
          <a:stretch>
            <a:fillRect/>
          </a:stretch>
        </p:blipFill>
        <p:spPr>
          <a:xfrm>
            <a:off x="8253164" y="4797152"/>
            <a:ext cx="2019300" cy="1993900"/>
          </a:xfrm>
          <a:prstGeom prst="rect">
            <a:avLst/>
          </a:prstGeom>
        </p:spPr>
      </p:pic>
    </p:spTree>
    <p:extLst>
      <p:ext uri="{BB962C8B-B14F-4D97-AF65-F5344CB8AC3E}">
        <p14:creationId xmlns:p14="http://schemas.microsoft.com/office/powerpoint/2010/main" val="133067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16632"/>
            <a:ext cx="9577064" cy="1143000"/>
          </a:xfrm>
        </p:spPr>
        <p:txBody>
          <a:bodyPr/>
          <a:lstStyle/>
          <a:p>
            <a:pPr algn="ctr"/>
            <a:r>
              <a:rPr lang="vi-VN" sz="3600"/>
              <a:t>Phân loại Máy tính</a:t>
            </a:r>
            <a:endParaRPr lang="en-US" sz="3600"/>
          </a:p>
        </p:txBody>
      </p:sp>
      <p:sp>
        <p:nvSpPr>
          <p:cNvPr id="8" name="Content Placeholder 6"/>
          <p:cNvSpPr>
            <a:spLocks noGrp="1"/>
          </p:cNvSpPr>
          <p:nvPr>
            <p:ph idx="1"/>
          </p:nvPr>
        </p:nvSpPr>
        <p:spPr>
          <a:xfrm>
            <a:off x="711200" y="1447800"/>
            <a:ext cx="8121104" cy="4876800"/>
          </a:xfrm>
        </p:spPr>
        <p:txBody>
          <a:bodyPr/>
          <a:lstStyle/>
          <a:p>
            <a:r>
              <a:rPr lang="en-US"/>
              <a:t>Phân loại hướng hiện đại</a:t>
            </a:r>
          </a:p>
          <a:p>
            <a:pPr lvl="1"/>
            <a:r>
              <a:rPr lang="en-US" sz="3200"/>
              <a:t>Máy tính nhúng (embedded computer)</a:t>
            </a:r>
          </a:p>
          <a:p>
            <a:pPr lvl="2"/>
            <a:r>
              <a:rPr lang="en-US" sz="3200"/>
              <a:t>Đặt ẩn trong thiết bị khác</a:t>
            </a:r>
          </a:p>
          <a:p>
            <a:pPr lvl="2"/>
            <a:r>
              <a:rPr lang="en-US" sz="3200"/>
              <a:t>Thiết kế chuyên dụng</a:t>
            </a:r>
          </a:p>
        </p:txBody>
      </p:sp>
      <p:pic>
        <p:nvPicPr>
          <p:cNvPr id="9" name="Picture 14" descr="https://encrypted-tbn3.gstatic.com/images?q=tbn:ANd9GcSqlRQZWVzkLInH8G9L00lDL03CrUTE4CjPGMuG1agHSWI25SayTw"/>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8507" l="0" r="100000"/>
                    </a14:imgEffect>
                  </a14:imgLayer>
                </a14:imgProps>
              </a:ext>
              <a:ext uri="{28A0092B-C50C-407E-A947-70E740481C1C}">
                <a14:useLocalDpi xmlns:a14="http://schemas.microsoft.com/office/drawing/2010/main" val="0"/>
              </a:ext>
            </a:extLst>
          </a:blip>
          <a:srcRect/>
          <a:stretch>
            <a:fillRect/>
          </a:stretch>
        </p:blipFill>
        <p:spPr bwMode="auto">
          <a:xfrm>
            <a:off x="5369966" y="4080149"/>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encrypted-tbn0.gstatic.com/images?q=tbn:ANd9GcQbr4gmJybtblq5CWgOk_b62ZylDt62jrJ47lx8Ep_zFCMdtviVcA"/>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06" b="95755" l="1261" r="100000"/>
                    </a14:imgEffect>
                  </a14:imgLayer>
                </a14:imgProps>
              </a:ext>
              <a:ext uri="{28A0092B-C50C-407E-A947-70E740481C1C}">
                <a14:useLocalDpi xmlns:a14="http://schemas.microsoft.com/office/drawing/2010/main" val="0"/>
              </a:ext>
            </a:extLst>
          </a:blip>
          <a:srcRect/>
          <a:stretch>
            <a:fillRect/>
          </a:stretch>
        </p:blipFill>
        <p:spPr bwMode="auto">
          <a:xfrm>
            <a:off x="8616280" y="2060848"/>
            <a:ext cx="2266950"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86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57188"/>
            <a:ext cx="9497640" cy="1143000"/>
          </a:xfrm>
        </p:spPr>
        <p:txBody>
          <a:bodyPr/>
          <a:lstStyle/>
          <a:p>
            <a:pPr algn="ctr"/>
            <a:r>
              <a:rPr lang="vi-VN" sz="3600"/>
              <a:t>Thành phần Cơ bản của Máy tính</a:t>
            </a:r>
            <a:endParaRPr lang="en-US" sz="360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9464" y="3861048"/>
            <a:ext cx="8625009" cy="2996952"/>
          </a:xfrm>
          <a:prstGeom prst="rect">
            <a:avLst/>
          </a:prstGeom>
          <a:ln>
            <a:noFill/>
          </a:ln>
          <a:effectLst>
            <a:softEdge rad="112500"/>
          </a:effectLst>
        </p:spPr>
      </p:pic>
      <p:sp>
        <p:nvSpPr>
          <p:cNvPr id="8" name="Content Placeholder 2"/>
          <p:cNvSpPr txBox="1">
            <a:spLocks/>
          </p:cNvSpPr>
          <p:nvPr/>
        </p:nvSpPr>
        <p:spPr bwMode="gray">
          <a:xfrm>
            <a:off x="711200" y="1447800"/>
            <a:ext cx="10922000" cy="277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Arial" charset="0"/>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en-US" kern="0"/>
              <a:t>Bộ xử lý trung tâm: CPU</a:t>
            </a:r>
          </a:p>
          <a:p>
            <a:r>
              <a:rPr lang="en-US" kern="0"/>
              <a:t>Bộ nhớ: Memory</a:t>
            </a:r>
          </a:p>
          <a:p>
            <a:r>
              <a:rPr lang="en-US" kern="0"/>
              <a:t>Thiết bị vào/ ra</a:t>
            </a:r>
          </a:p>
          <a:p>
            <a:r>
              <a:rPr lang="en-US" kern="0"/>
              <a:t>Bus liên kết hệ thống: System Interconnection Bus</a:t>
            </a:r>
          </a:p>
        </p:txBody>
      </p:sp>
    </p:spTree>
    <p:extLst>
      <p:ext uri="{BB962C8B-B14F-4D97-AF65-F5344CB8AC3E}">
        <p14:creationId xmlns:p14="http://schemas.microsoft.com/office/powerpoint/2010/main" val="136495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57188"/>
            <a:ext cx="9497640" cy="1143000"/>
          </a:xfrm>
        </p:spPr>
        <p:txBody>
          <a:bodyPr/>
          <a:lstStyle/>
          <a:p>
            <a:pPr algn="ctr"/>
            <a:r>
              <a:rPr lang="en-US" sz="3600"/>
              <a:t>Central Processing Unit - </a:t>
            </a:r>
            <a:r>
              <a:rPr lang="vi-VN" sz="3600"/>
              <a:t>CPU</a:t>
            </a:r>
            <a:endParaRPr lang="en-US" sz="3600"/>
          </a:p>
        </p:txBody>
      </p:sp>
      <p:sp>
        <p:nvSpPr>
          <p:cNvPr id="6" name="Content Placeholder 2"/>
          <p:cNvSpPr>
            <a:spLocks noGrp="1"/>
          </p:cNvSpPr>
          <p:nvPr>
            <p:ph idx="1"/>
          </p:nvPr>
        </p:nvSpPr>
        <p:spPr>
          <a:xfrm>
            <a:off x="711200" y="1447800"/>
            <a:ext cx="6129317" cy="4876800"/>
          </a:xfrm>
        </p:spPr>
        <p:txBody>
          <a:bodyPr/>
          <a:lstStyle/>
          <a:p>
            <a:pPr algn="just"/>
            <a:r>
              <a:rPr lang="en-US"/>
              <a:t>Central Processing Unit: Bộ xử lý trung tâm</a:t>
            </a:r>
          </a:p>
          <a:p>
            <a:pPr algn="just"/>
            <a:r>
              <a:rPr lang="en-US"/>
              <a:t>Chức năng:</a:t>
            </a:r>
          </a:p>
          <a:p>
            <a:pPr lvl="1" algn="just"/>
            <a:r>
              <a:rPr lang="en-US" sz="3200"/>
              <a:t>Điều khiển hoạt động máy tính</a:t>
            </a:r>
          </a:p>
          <a:p>
            <a:pPr lvl="1" algn="just"/>
            <a:r>
              <a:rPr lang="en-US" sz="3200"/>
              <a:t>Xử lý dữ liệu</a:t>
            </a:r>
          </a:p>
          <a:p>
            <a:pPr algn="just"/>
            <a:r>
              <a:rPr lang="en-US"/>
              <a:t>Nguyên tắc hoạt động cơ bản: CPU hoạt động theo </a:t>
            </a:r>
            <a:r>
              <a:rPr lang="en-US" u="sng"/>
              <a:t>chương trình</a:t>
            </a:r>
            <a:r>
              <a:rPr lang="en-US"/>
              <a:t> nằm trong </a:t>
            </a:r>
            <a:r>
              <a:rPr lang="en-US" u="sng"/>
              <a:t>bộ nhớ chính</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4062" b="98646" l="3667" r="98333"/>
                    </a14:imgEffect>
                  </a14:imgLayer>
                </a14:imgProps>
              </a:ext>
            </a:extLst>
          </a:blip>
          <a:stretch>
            <a:fillRect/>
          </a:stretch>
        </p:blipFill>
        <p:spPr>
          <a:xfrm>
            <a:off x="8413679" y="1038381"/>
            <a:ext cx="3442961" cy="2966684"/>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0" b="99512" l="0" r="95918">
                        <a14:foregroundMark x1="46122" y1="51220" x2="46122" y2="51220"/>
                        <a14:foregroundMark x1="63265" y1="43415" x2="63265" y2="43415"/>
                        <a14:foregroundMark x1="52245" y1="28293" x2="52245" y2="28293"/>
                        <a14:foregroundMark x1="46122" y1="28293" x2="46122" y2="28293"/>
                        <a14:foregroundMark x1="36735" y1="30732" x2="36735" y2="30732"/>
                      </a14:backgroundRemoval>
                    </a14:imgEffect>
                  </a14:imgLayer>
                </a14:imgProps>
              </a:ext>
            </a:extLst>
          </a:blip>
          <a:stretch>
            <a:fillRect/>
          </a:stretch>
        </p:blipFill>
        <p:spPr>
          <a:xfrm>
            <a:off x="6567565" y="3212976"/>
            <a:ext cx="3089317" cy="2584939"/>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backgroundRemoval t="9980" b="92564" l="9964" r="89976">
                        <a14:foregroundMark x1="36477" y1="41553" x2="36477" y2="41553"/>
                        <a14:foregroundMark x1="36477" y1="41553" x2="36477" y2="41553"/>
                        <a14:foregroundMark x1="43120" y1="42074" x2="43120" y2="42074"/>
                        <a14:foregroundMark x1="43120" y1="42074" x2="43120" y2="42074"/>
                        <a14:foregroundMark x1="39561" y1="41813" x2="37426" y2="51794"/>
                        <a14:foregroundMark x1="37426" y1="51794" x2="37426" y2="51794"/>
                        <a14:foregroundMark x1="38138" y1="38943" x2="38138" y2="38943"/>
                        <a14:foregroundMark x1="76868" y1="92564" x2="76868" y2="92564"/>
                        <a14:backgroundMark x1="41222" y1="40770" x2="41222" y2="40770"/>
                        <a14:backgroundMark x1="41222" y1="40770" x2="41222" y2="40770"/>
                      </a14:backgroundRemoval>
                    </a14:imgEffect>
                  </a14:imgLayer>
                </a14:imgProps>
              </a:ext>
            </a:extLst>
          </a:blip>
          <a:stretch>
            <a:fillRect/>
          </a:stretch>
        </p:blipFill>
        <p:spPr>
          <a:xfrm>
            <a:off x="8933058" y="3717032"/>
            <a:ext cx="3893833" cy="3540478"/>
          </a:xfrm>
          <a:prstGeom prst="rect">
            <a:avLst/>
          </a:prstGeom>
        </p:spPr>
      </p:pic>
    </p:spTree>
    <p:extLst>
      <p:ext uri="{BB962C8B-B14F-4D97-AF65-F5344CB8AC3E}">
        <p14:creationId xmlns:p14="http://schemas.microsoft.com/office/powerpoint/2010/main" val="4204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57188"/>
            <a:ext cx="9497640" cy="1143000"/>
          </a:xfrm>
        </p:spPr>
        <p:txBody>
          <a:bodyPr/>
          <a:lstStyle/>
          <a:p>
            <a:pPr algn="ctr"/>
            <a:r>
              <a:rPr lang="en-US" sz="3600"/>
              <a:t>Central Processing Unit - </a:t>
            </a:r>
            <a:r>
              <a:rPr lang="vi-VN" sz="3600"/>
              <a:t>CPU</a:t>
            </a:r>
            <a:endParaRPr lang="en-US" sz="3600"/>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17625" b="66500" l="22813" r="86953">
                        <a14:foregroundMark x1="86953" y1="52125" x2="86953" y2="52125"/>
                        <a14:backgroundMark x1="31016" y1="31500" x2="31016" y2="31500"/>
                      </a14:backgroundRemoval>
                    </a14:imgEffect>
                  </a14:imgLayer>
                </a14:imgProps>
              </a:ext>
            </a:extLst>
          </a:blip>
          <a:srcRect l="23644" t="20995" r="17373" b="36978"/>
          <a:stretch/>
        </p:blipFill>
        <p:spPr>
          <a:xfrm>
            <a:off x="1127448" y="2060848"/>
            <a:ext cx="9856744" cy="4389509"/>
          </a:xfrm>
          <a:prstGeom prst="rect">
            <a:avLst/>
          </a:prstGeom>
        </p:spPr>
      </p:pic>
    </p:spTree>
    <p:extLst>
      <p:ext uri="{BB962C8B-B14F-4D97-AF65-F5344CB8AC3E}">
        <p14:creationId xmlns:p14="http://schemas.microsoft.com/office/powerpoint/2010/main" val="160377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57188"/>
            <a:ext cx="9497640" cy="1143000"/>
          </a:xfrm>
        </p:spPr>
        <p:txBody>
          <a:bodyPr/>
          <a:lstStyle/>
          <a:p>
            <a:pPr algn="ctr"/>
            <a:r>
              <a:rPr lang="en-US" sz="3600"/>
              <a:t>Central Processing Unit - </a:t>
            </a:r>
            <a:r>
              <a:rPr lang="vi-VN" sz="3600"/>
              <a:t>CPU</a:t>
            </a:r>
            <a:endParaRPr lang="en-US" sz="3600"/>
          </a:p>
        </p:txBody>
      </p:sp>
      <p:sp>
        <p:nvSpPr>
          <p:cNvPr id="5" name="Content Placeholder 2"/>
          <p:cNvSpPr>
            <a:spLocks noGrp="1"/>
          </p:cNvSpPr>
          <p:nvPr>
            <p:ph idx="1"/>
          </p:nvPr>
        </p:nvSpPr>
        <p:spPr>
          <a:xfrm>
            <a:off x="711200" y="2132856"/>
            <a:ext cx="10922000" cy="4191744"/>
          </a:xfrm>
        </p:spPr>
        <p:txBody>
          <a:bodyPr/>
          <a:lstStyle/>
          <a:p>
            <a:pPr>
              <a:lnSpc>
                <a:spcPct val="150000"/>
              </a:lnSpc>
            </a:pPr>
            <a:r>
              <a:rPr lang="en-US"/>
              <a:t>CU (Control Unit) – Đơn vị điều khiển: </a:t>
            </a:r>
            <a:r>
              <a:rPr lang="en-US" u="sng"/>
              <a:t>kiểm soát hoạt động</a:t>
            </a:r>
            <a:r>
              <a:rPr lang="en-US"/>
              <a:t> của máy tính theo </a:t>
            </a:r>
            <a:r>
              <a:rPr lang="en-US" u="sng"/>
              <a:t>chương trình</a:t>
            </a:r>
            <a:r>
              <a:rPr lang="en-US"/>
              <a:t> được </a:t>
            </a:r>
            <a:r>
              <a:rPr lang="en-US" u="sng"/>
              <a:t>lập sẵn</a:t>
            </a:r>
          </a:p>
          <a:p>
            <a:pPr>
              <a:lnSpc>
                <a:spcPct val="150000"/>
              </a:lnSpc>
            </a:pPr>
            <a:r>
              <a:rPr lang="en-US"/>
              <a:t>ALU (Arithmetic and Logic Unit) – Đơn bị số học và logic: thực hiện các phép toán số học, logic</a:t>
            </a:r>
          </a:p>
        </p:txBody>
      </p:sp>
    </p:spTree>
    <p:extLst>
      <p:ext uri="{BB962C8B-B14F-4D97-AF65-F5344CB8AC3E}">
        <p14:creationId xmlns:p14="http://schemas.microsoft.com/office/powerpoint/2010/main" val="1995976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57188"/>
            <a:ext cx="9497640" cy="1143000"/>
          </a:xfrm>
        </p:spPr>
        <p:txBody>
          <a:bodyPr/>
          <a:lstStyle/>
          <a:p>
            <a:pPr algn="ctr"/>
            <a:r>
              <a:rPr lang="en-US" sz="3600"/>
              <a:t>Central Processing Unit - </a:t>
            </a:r>
            <a:r>
              <a:rPr lang="vi-VN" sz="3600"/>
              <a:t>CPU</a:t>
            </a:r>
            <a:endParaRPr lang="en-US" sz="3600"/>
          </a:p>
        </p:txBody>
      </p:sp>
      <p:sp>
        <p:nvSpPr>
          <p:cNvPr id="6" name="Content Placeholder 2"/>
          <p:cNvSpPr>
            <a:spLocks noGrp="1"/>
          </p:cNvSpPr>
          <p:nvPr>
            <p:ph idx="1"/>
          </p:nvPr>
        </p:nvSpPr>
        <p:spPr>
          <a:xfrm>
            <a:off x="711200" y="2204864"/>
            <a:ext cx="10922000" cy="4119736"/>
          </a:xfrm>
        </p:spPr>
        <p:txBody>
          <a:bodyPr/>
          <a:lstStyle/>
          <a:p>
            <a:pPr algn="just">
              <a:lnSpc>
                <a:spcPct val="150000"/>
              </a:lnSpc>
            </a:pPr>
            <a:r>
              <a:rPr lang="en-US"/>
              <a:t>Register – thanh ghi: lưu trữ các </a:t>
            </a:r>
            <a:r>
              <a:rPr lang="en-US" u="sng"/>
              <a:t>thông tin tạm </a:t>
            </a:r>
            <a:r>
              <a:rPr lang="en-US"/>
              <a:t>thời, phục vụ hoạt động của CPU</a:t>
            </a:r>
          </a:p>
          <a:p>
            <a:pPr algn="just">
              <a:lnSpc>
                <a:spcPct val="150000"/>
              </a:lnSpc>
            </a:pPr>
            <a:r>
              <a:rPr lang="en-US"/>
              <a:t>Bus: kết nối, trao đổi thông tin giữa các đơn vị, giao tiếp nhau thông qua đơn vị ghép nối BIU (Bus Interface Unit)</a:t>
            </a:r>
          </a:p>
        </p:txBody>
      </p:sp>
    </p:spTree>
    <p:extLst>
      <p:ext uri="{BB962C8B-B14F-4D97-AF65-F5344CB8AC3E}">
        <p14:creationId xmlns:p14="http://schemas.microsoft.com/office/powerpoint/2010/main" val="1832571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57188"/>
            <a:ext cx="9497640" cy="1143000"/>
          </a:xfrm>
        </p:spPr>
        <p:txBody>
          <a:bodyPr/>
          <a:lstStyle/>
          <a:p>
            <a:pPr algn="ctr"/>
            <a:r>
              <a:rPr lang="vi-VN" sz="3600"/>
              <a:t>Memory - Bộ nhớ</a:t>
            </a:r>
            <a:endParaRPr lang="en-US" sz="3600"/>
          </a:p>
        </p:txBody>
      </p:sp>
      <p:sp>
        <p:nvSpPr>
          <p:cNvPr id="4" name="Content Placeholder 2"/>
          <p:cNvSpPr>
            <a:spLocks noGrp="1"/>
          </p:cNvSpPr>
          <p:nvPr>
            <p:ph idx="1"/>
          </p:nvPr>
        </p:nvSpPr>
        <p:spPr>
          <a:xfrm>
            <a:off x="335360" y="1500188"/>
            <a:ext cx="11665296" cy="4592984"/>
          </a:xfrm>
        </p:spPr>
        <p:txBody>
          <a:bodyPr/>
          <a:lstStyle/>
          <a:p>
            <a:pPr algn="just"/>
            <a:r>
              <a:rPr lang="en-US"/>
              <a:t>Chức năng: </a:t>
            </a:r>
            <a:r>
              <a:rPr lang="en-US" u="sng"/>
              <a:t>lưu trữ </a:t>
            </a:r>
            <a:r>
              <a:rPr lang="en-US"/>
              <a:t>chương trình và dữ liệu</a:t>
            </a:r>
          </a:p>
          <a:p>
            <a:pPr algn="just"/>
            <a:r>
              <a:rPr lang="en-US"/>
              <a:t>Các thao tác cơ bản trên bộ nhớ</a:t>
            </a:r>
          </a:p>
          <a:p>
            <a:pPr lvl="1" algn="just"/>
            <a:r>
              <a:rPr lang="en-US" sz="3200"/>
              <a:t>Write: ghi</a:t>
            </a:r>
          </a:p>
          <a:p>
            <a:pPr lvl="1" algn="just"/>
            <a:r>
              <a:rPr lang="en-US" sz="3200"/>
              <a:t>Read: đọc</a:t>
            </a:r>
          </a:p>
          <a:p>
            <a:pPr algn="just"/>
            <a:r>
              <a:rPr lang="en-US"/>
              <a:t>Các thành phần chính</a:t>
            </a:r>
          </a:p>
          <a:p>
            <a:pPr lvl="1" algn="just"/>
            <a:r>
              <a:rPr lang="en-US" sz="3200"/>
              <a:t>Bộ nhớ trong (internal memory): được hiểu là các loại bộ nhớ nằm nội bộ bên trong thùng máy.</a:t>
            </a:r>
          </a:p>
          <a:p>
            <a:pPr lvl="1" algn="just"/>
            <a:r>
              <a:rPr lang="en-US" sz="3200"/>
              <a:t>Bộ nhớ ngoài (external memory): là bộ nhớ máy tính gắn bên ngoài thùng máy, có thể dùng để mang đi lại được</a:t>
            </a:r>
          </a:p>
        </p:txBody>
      </p:sp>
    </p:spTree>
    <p:extLst>
      <p:ext uri="{BB962C8B-B14F-4D97-AF65-F5344CB8AC3E}">
        <p14:creationId xmlns:p14="http://schemas.microsoft.com/office/powerpoint/2010/main" val="982793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57188"/>
            <a:ext cx="9497640" cy="1143000"/>
          </a:xfrm>
        </p:spPr>
        <p:txBody>
          <a:bodyPr/>
          <a:lstStyle/>
          <a:p>
            <a:pPr algn="ctr"/>
            <a:r>
              <a:rPr lang="vi-VN" sz="3600"/>
              <a:t>Memory - Bộ nhớ</a:t>
            </a:r>
            <a:endParaRPr lang="en-US" sz="360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ackgroundRemoval t="20500" b="42625" l="20703" r="45859">
                        <a14:foregroundMark x1="23750" y1="31000" x2="23750" y2="31000"/>
                        <a14:foregroundMark x1="23750" y1="31000" x2="23750" y2="31000"/>
                        <a14:foregroundMark x1="23750" y1="31000" x2="25391" y2="36875"/>
                        <a14:foregroundMark x1="25391" y1="36875" x2="25391" y2="36875"/>
                        <a14:foregroundMark x1="22344" y1="27500" x2="22344" y2="27500"/>
                        <a14:foregroundMark x1="22344" y1="27500" x2="22344" y2="27500"/>
                        <a14:foregroundMark x1="21484" y1="26125" x2="21484" y2="26125"/>
                        <a14:foregroundMark x1="21484" y1="26125" x2="21484" y2="26125"/>
                        <a14:foregroundMark x1="21484" y1="26125" x2="25625" y2="35625"/>
                        <a14:foregroundMark x1="25625" y1="35625" x2="25625" y2="35625"/>
                        <a14:foregroundMark x1="45859" y1="36875" x2="45859" y2="36875"/>
                      </a14:backgroundRemoval>
                    </a14:imgEffect>
                  </a14:imgLayer>
                </a14:imgProps>
              </a:ext>
            </a:extLst>
          </a:blip>
          <a:srcRect l="21025" t="20491" r="56909" b="57909"/>
          <a:stretch/>
        </p:blipFill>
        <p:spPr>
          <a:xfrm>
            <a:off x="2429569" y="1447667"/>
            <a:ext cx="7566838" cy="4629344"/>
          </a:xfrm>
          <a:prstGeom prst="rect">
            <a:avLst/>
          </a:prstGeom>
        </p:spPr>
      </p:pic>
    </p:spTree>
    <p:extLst>
      <p:ext uri="{BB962C8B-B14F-4D97-AF65-F5344CB8AC3E}">
        <p14:creationId xmlns:p14="http://schemas.microsoft.com/office/powerpoint/2010/main" val="613070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25760"/>
            <a:ext cx="9497640" cy="1143000"/>
          </a:xfrm>
        </p:spPr>
        <p:txBody>
          <a:bodyPr/>
          <a:lstStyle/>
          <a:p>
            <a:pPr algn="ctr"/>
            <a:r>
              <a:rPr lang="vi-VN" sz="3600"/>
              <a:t>Bộ nhớ trong</a:t>
            </a:r>
            <a:endParaRPr lang="en-US" sz="3600"/>
          </a:p>
        </p:txBody>
      </p:sp>
      <p:sp>
        <p:nvSpPr>
          <p:cNvPr id="5" name="Content Placeholder 2"/>
          <p:cNvSpPr>
            <a:spLocks noGrp="1"/>
          </p:cNvSpPr>
          <p:nvPr>
            <p:ph idx="1"/>
          </p:nvPr>
        </p:nvSpPr>
        <p:spPr>
          <a:xfrm>
            <a:off x="263352" y="1268760"/>
            <a:ext cx="11664950" cy="4103985"/>
          </a:xfrm>
        </p:spPr>
        <p:txBody>
          <a:bodyPr>
            <a:normAutofit/>
          </a:bodyPr>
          <a:lstStyle/>
          <a:p>
            <a:r>
              <a:rPr lang="en-US"/>
              <a:t>Chức năng: l</a:t>
            </a:r>
            <a:r>
              <a:rPr lang="en-US" u="sng"/>
              <a:t>ưu thông tin</a:t>
            </a:r>
            <a:r>
              <a:rPr lang="en-US"/>
              <a:t> mà </a:t>
            </a:r>
            <a:r>
              <a:rPr lang="en-US" u="sng"/>
              <a:t>CPU</a:t>
            </a:r>
            <a:r>
              <a:rPr lang="en-US"/>
              <a:t> có thể trao đổi </a:t>
            </a:r>
            <a:r>
              <a:rPr lang="en-US" u="sng"/>
              <a:t>trực tiếp</a:t>
            </a:r>
          </a:p>
          <a:p>
            <a:r>
              <a:rPr lang="en-US"/>
              <a:t>Đặc điểm:</a:t>
            </a:r>
          </a:p>
          <a:p>
            <a:pPr lvl="1"/>
            <a:r>
              <a:rPr lang="en-US" sz="3200"/>
              <a:t>Tốc độ: nhanh</a:t>
            </a:r>
          </a:p>
          <a:p>
            <a:pPr lvl="1"/>
            <a:r>
              <a:rPr lang="en-US" sz="3200"/>
              <a:t>Dung lượng: không lớn</a:t>
            </a:r>
          </a:p>
          <a:p>
            <a:pPr lvl="1"/>
            <a:r>
              <a:rPr lang="en-US" sz="3200"/>
              <a:t>Kỹ thuật: dùng bộ nhớ bán dẫn</a:t>
            </a:r>
          </a:p>
          <a:p>
            <a:r>
              <a:rPr lang="en-US"/>
              <a:t>Bộ nhớ trong, bộ nhớ chính (main memory), RAM</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8008" r="100000">
                        <a14:foregroundMark x1="26497" y1="22754" x2="26497" y2="22754"/>
                        <a14:foregroundMark x1="26497" y1="22754" x2="26497" y2="22754"/>
                        <a14:foregroundMark x1="23307" y1="20605" x2="23307" y2="20605"/>
                        <a14:foregroundMark x1="23307" y1="20605" x2="23307" y2="20605"/>
                        <a14:foregroundMark x1="44596" y1="17480" x2="44596" y2="17480"/>
                        <a14:foregroundMark x1="44596" y1="17480" x2="44596" y2="17480"/>
                        <a14:foregroundMark x1="44596" y1="17480" x2="44596" y2="17480"/>
                        <a14:foregroundMark x1="44596" y1="17480" x2="44596" y2="17480"/>
                        <a14:foregroundMark x1="44596" y1="17480" x2="44596" y2="17480"/>
                        <a14:foregroundMark x1="44596" y1="17480" x2="49805" y2="23828"/>
                        <a14:foregroundMark x1="25456" y1="16992" x2="25456" y2="16992"/>
                        <a14:foregroundMark x1="25456" y1="16992" x2="25456" y2="16992"/>
                        <a14:foregroundMark x1="24740" y1="26367" x2="24740" y2="26367"/>
                      </a14:backgroundRemoval>
                    </a14:imgEffect>
                  </a14:imgLayer>
                </a14:imgProps>
              </a:ext>
            </a:extLst>
          </a:blip>
          <a:stretch>
            <a:fillRect/>
          </a:stretch>
        </p:blipFill>
        <p:spPr>
          <a:xfrm>
            <a:off x="8303914" y="1700807"/>
            <a:ext cx="3888086" cy="5157193"/>
          </a:xfrm>
          <a:prstGeom prst="rect">
            <a:avLst/>
          </a:prstGeom>
        </p:spPr>
      </p:pic>
    </p:spTree>
    <p:extLst>
      <p:ext uri="{BB962C8B-B14F-4D97-AF65-F5344CB8AC3E}">
        <p14:creationId xmlns:p14="http://schemas.microsoft.com/office/powerpoint/2010/main" val="56410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25760"/>
            <a:ext cx="9497640" cy="1143000"/>
          </a:xfrm>
        </p:spPr>
        <p:txBody>
          <a:bodyPr/>
          <a:lstStyle/>
          <a:p>
            <a:pPr algn="ctr"/>
            <a:r>
              <a:rPr lang="vi-VN" sz="3600"/>
              <a:t>Bộ nhớ Cache</a:t>
            </a:r>
            <a:endParaRPr lang="en-US" sz="3600"/>
          </a:p>
        </p:txBody>
      </p:sp>
      <p:sp>
        <p:nvSpPr>
          <p:cNvPr id="5" name="Content Placeholder 2"/>
          <p:cNvSpPr>
            <a:spLocks noGrp="1"/>
          </p:cNvSpPr>
          <p:nvPr>
            <p:ph idx="1"/>
          </p:nvPr>
        </p:nvSpPr>
        <p:spPr>
          <a:xfrm>
            <a:off x="30460" y="857027"/>
            <a:ext cx="11233248" cy="4103985"/>
          </a:xfrm>
        </p:spPr>
        <p:txBody>
          <a:bodyPr>
            <a:noAutofit/>
          </a:bodyPr>
          <a:lstStyle/>
          <a:p>
            <a:r>
              <a:rPr lang="en-US"/>
              <a:t>Khái niệm: </a:t>
            </a:r>
          </a:p>
          <a:p>
            <a:pPr lvl="1"/>
            <a:r>
              <a:rPr lang="en-US" sz="3200"/>
              <a:t>Bộ nhớ có tốc độ truy xuất nhanh</a:t>
            </a:r>
          </a:p>
          <a:p>
            <a:pPr lvl="1"/>
            <a:r>
              <a:rPr lang="en-US" sz="3200"/>
              <a:t>Được gọi là </a:t>
            </a:r>
            <a:r>
              <a:rPr lang="en-US" sz="3200" u="sng"/>
              <a:t>vùng đệm </a:t>
            </a:r>
            <a:r>
              <a:rPr lang="en-US" sz="3200"/>
              <a:t>giao tiếp giữa </a:t>
            </a:r>
            <a:r>
              <a:rPr lang="en-US" sz="3200" u="sng"/>
              <a:t>CPU – bộ nhớ chính</a:t>
            </a:r>
          </a:p>
          <a:p>
            <a:r>
              <a:rPr lang="en-US"/>
              <a:t>Đặc điểm:</a:t>
            </a:r>
          </a:p>
          <a:p>
            <a:pPr lvl="1"/>
            <a:r>
              <a:rPr lang="en-US" sz="3200"/>
              <a:t>Giúp </a:t>
            </a:r>
            <a:r>
              <a:rPr lang="en-US" sz="3200" u="sng"/>
              <a:t>tăng tốc độ </a:t>
            </a:r>
            <a:r>
              <a:rPr lang="en-US" sz="3200"/>
              <a:t>CPU truy xuất vào bộ nhớ chính</a:t>
            </a:r>
          </a:p>
          <a:p>
            <a:pPr lvl="1"/>
            <a:r>
              <a:rPr lang="en-US" sz="3200" u="sng"/>
              <a:t>Dung lượng nhỏ hơn, tốc độ nhanh hơn</a:t>
            </a:r>
            <a:r>
              <a:rPr lang="en-US" sz="3200"/>
              <a:t> bộ nhớ chính</a:t>
            </a:r>
          </a:p>
          <a:p>
            <a:pPr lvl="1"/>
            <a:r>
              <a:rPr lang="en-US" sz="3200"/>
              <a:t>Cache có thể tích hợp trên cùng chip bộ xử lý</a:t>
            </a:r>
          </a:p>
          <a:p>
            <a:pPr lvl="1"/>
            <a:r>
              <a:rPr lang="en-US" sz="3200"/>
              <a:t>Cache có thể </a:t>
            </a:r>
            <a:r>
              <a:rPr lang="en-US" sz="3200" u="sng"/>
              <a:t>có hoặc không</a:t>
            </a:r>
          </a:p>
        </p:txBody>
      </p:sp>
      <p:pic>
        <p:nvPicPr>
          <p:cNvPr id="4" name="Picture 3"/>
          <p:cNvPicPr>
            <a:picLocks noChangeAspect="1"/>
          </p:cNvPicPr>
          <p:nvPr/>
        </p:nvPicPr>
        <p:blipFill>
          <a:blip r:embed="rId3"/>
          <a:stretch>
            <a:fillRect/>
          </a:stretch>
        </p:blipFill>
        <p:spPr>
          <a:xfrm>
            <a:off x="7824192" y="4927588"/>
            <a:ext cx="4157511" cy="1881274"/>
          </a:xfrm>
          <a:prstGeom prst="rect">
            <a:avLst/>
          </a:prstGeom>
        </p:spPr>
      </p:pic>
    </p:spTree>
    <p:extLst>
      <p:ext uri="{BB962C8B-B14F-4D97-AF65-F5344CB8AC3E}">
        <p14:creationId xmlns:p14="http://schemas.microsoft.com/office/powerpoint/2010/main" val="617042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bwMode="black">
          <a:xfrm>
            <a:off x="4727848" y="1326927"/>
            <a:ext cx="5688632" cy="4709566"/>
          </a:xfrm>
          <a:noFill/>
          <a:ln>
            <a:noFill/>
          </a:ln>
        </p:spPr>
        <p:txBody>
          <a:bodyPr/>
          <a:lstStyle/>
          <a:p>
            <a:pPr>
              <a:lnSpc>
                <a:spcPct val="150000"/>
              </a:lnSpc>
            </a:pPr>
            <a:r>
              <a:rPr lang="vi-VN" altLang="en-US" sz="2800" b="1" i="1" u="sng"/>
              <a:t>Điểm chuyên cần:</a:t>
            </a:r>
            <a:r>
              <a:rPr lang="vi-VN" altLang="en-US" sz="2800"/>
              <a:t> 10%</a:t>
            </a:r>
          </a:p>
          <a:p>
            <a:pPr lvl="1">
              <a:lnSpc>
                <a:spcPct val="150000"/>
              </a:lnSpc>
            </a:pPr>
            <a:r>
              <a:rPr lang="vi-VN" altLang="en-US" sz="2400"/>
              <a:t>Tham dự đầy đủ các buổi học LT, TH</a:t>
            </a:r>
          </a:p>
          <a:p>
            <a:pPr lvl="1">
              <a:lnSpc>
                <a:spcPct val="150000"/>
              </a:lnSpc>
            </a:pPr>
            <a:r>
              <a:rPr lang="vi-VN" altLang="en-US" sz="2400"/>
              <a:t>Nếu vắng TH phải chọn buổi bù</a:t>
            </a:r>
            <a:endParaRPr lang="en-US" altLang="en-US" sz="2400"/>
          </a:p>
          <a:p>
            <a:pPr>
              <a:lnSpc>
                <a:spcPct val="150000"/>
              </a:lnSpc>
            </a:pPr>
            <a:r>
              <a:rPr lang="en-US" altLang="en-US" sz="2800" b="1" i="1" u="sng"/>
              <a:t>Kiểm tra giữa kỳ: </a:t>
            </a:r>
            <a:r>
              <a:rPr lang="en-US" altLang="en-US" sz="2800"/>
              <a:t>30%</a:t>
            </a:r>
            <a:endParaRPr lang="en-US" altLang="en-US" sz="2800" b="1" i="1" u="sng"/>
          </a:p>
          <a:p>
            <a:pPr lvl="1">
              <a:lnSpc>
                <a:spcPct val="150000"/>
              </a:lnSpc>
            </a:pPr>
            <a:r>
              <a:rPr lang="en-US" altLang="en-US" sz="2400"/>
              <a:t>Hình thức: </a:t>
            </a:r>
            <a:r>
              <a:rPr lang="vi-VN" altLang="en-US" sz="2400"/>
              <a:t>báo cáo</a:t>
            </a:r>
            <a:endParaRPr lang="en-US" altLang="en-US" sz="2400"/>
          </a:p>
          <a:p>
            <a:pPr>
              <a:lnSpc>
                <a:spcPct val="150000"/>
              </a:lnSpc>
            </a:pPr>
            <a:r>
              <a:rPr lang="en-US" altLang="en-US" sz="2800" b="1" i="1" u="sng"/>
              <a:t>Kiểm tra cuối kỳ: </a:t>
            </a:r>
            <a:r>
              <a:rPr lang="en-US" altLang="en-US" sz="2800"/>
              <a:t>60%</a:t>
            </a:r>
          </a:p>
          <a:p>
            <a:pPr lvl="1">
              <a:lnSpc>
                <a:spcPct val="150000"/>
              </a:lnSpc>
            </a:pPr>
            <a:r>
              <a:rPr lang="en-US" altLang="en-US" sz="2400"/>
              <a:t>Hình thức: Trắc nghiệm + </a:t>
            </a:r>
            <a:r>
              <a:rPr lang="vi-VN" altLang="en-US" sz="2400"/>
              <a:t>Thực hành</a:t>
            </a:r>
            <a:endParaRPr lang="en-US" altLang="en-US" sz="2400"/>
          </a:p>
          <a:p>
            <a:pPr algn="just">
              <a:lnSpc>
                <a:spcPct val="150000"/>
              </a:lnSpc>
            </a:pPr>
            <a:endParaRPr lang="en-US" altLang="en-US" sz="2400" dirty="0"/>
          </a:p>
        </p:txBody>
      </p:sp>
      <p:sp>
        <p:nvSpPr>
          <p:cNvPr id="74756" name="Rectangle 4"/>
          <p:cNvSpPr>
            <a:spLocks noGrp="1" noChangeArrowheads="1"/>
          </p:cNvSpPr>
          <p:nvPr>
            <p:ph type="title"/>
          </p:nvPr>
        </p:nvSpPr>
        <p:spPr>
          <a:xfrm>
            <a:off x="2332039" y="357188"/>
            <a:ext cx="7577137" cy="838200"/>
          </a:xfrm>
        </p:spPr>
        <p:txBody>
          <a:bodyPr/>
          <a:lstStyle/>
          <a:p>
            <a:r>
              <a:rPr lang="vi-VN" altLang="en-US"/>
              <a:t>Đánh giá</a:t>
            </a:r>
            <a:endParaRPr lang="en-US" altLang="en-US" dirty="0"/>
          </a:p>
        </p:txBody>
      </p:sp>
      <p:pic>
        <p:nvPicPr>
          <p:cNvPr id="3" name="Picture 2"/>
          <p:cNvPicPr>
            <a:picLocks noChangeAspect="1"/>
          </p:cNvPicPr>
          <p:nvPr/>
        </p:nvPicPr>
        <p:blipFill>
          <a:blip r:embed="rId3"/>
          <a:stretch>
            <a:fillRect/>
          </a:stretch>
        </p:blipFill>
        <p:spPr>
          <a:xfrm>
            <a:off x="1703512" y="2350244"/>
            <a:ext cx="2848056" cy="2662932"/>
          </a:xfrm>
          <a:prstGeom prst="rect">
            <a:avLst/>
          </a:prstGeom>
          <a:ln>
            <a:noFill/>
          </a:ln>
          <a:effectLst>
            <a:softEdge rad="317500"/>
          </a:effectLst>
        </p:spPr>
      </p:pic>
    </p:spTree>
    <p:extLst>
      <p:ext uri="{BB962C8B-B14F-4D97-AF65-F5344CB8AC3E}">
        <p14:creationId xmlns:p14="http://schemas.microsoft.com/office/powerpoint/2010/main" val="609050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25760"/>
            <a:ext cx="9497640" cy="1143000"/>
          </a:xfrm>
        </p:spPr>
        <p:txBody>
          <a:bodyPr/>
          <a:lstStyle/>
          <a:p>
            <a:pPr algn="ctr"/>
            <a:r>
              <a:rPr lang="vi-VN" sz="3600"/>
              <a:t>Bộ nhớ Ngoài</a:t>
            </a:r>
            <a:endParaRPr lang="en-US" sz="3600"/>
          </a:p>
        </p:txBody>
      </p:sp>
      <p:sp>
        <p:nvSpPr>
          <p:cNvPr id="5" name="Content Placeholder 2"/>
          <p:cNvSpPr>
            <a:spLocks noGrp="1"/>
          </p:cNvSpPr>
          <p:nvPr>
            <p:ph idx="1"/>
          </p:nvPr>
        </p:nvSpPr>
        <p:spPr>
          <a:xfrm>
            <a:off x="395388" y="1484784"/>
            <a:ext cx="11233248" cy="4103985"/>
          </a:xfrm>
        </p:spPr>
        <p:txBody>
          <a:bodyPr>
            <a:noAutofit/>
          </a:bodyPr>
          <a:lstStyle/>
          <a:p>
            <a:r>
              <a:rPr lang="en-US" u="sng"/>
              <a:t>Lưu, giữ</a:t>
            </a:r>
            <a:r>
              <a:rPr lang="en-US"/>
              <a:t> tài nguyên phần mềm máy tính</a:t>
            </a:r>
          </a:p>
          <a:p>
            <a:r>
              <a:rPr lang="en-US"/>
              <a:t>Đặc điểm:</a:t>
            </a:r>
          </a:p>
          <a:p>
            <a:pPr lvl="1"/>
            <a:r>
              <a:rPr lang="en-US" sz="3200"/>
              <a:t>Kết với hệ thống dạng thiết bị vào/ ra</a:t>
            </a:r>
          </a:p>
          <a:p>
            <a:pPr lvl="1"/>
            <a:r>
              <a:rPr lang="en-US" sz="3200"/>
              <a:t>Dung lượng lớn, tốc độ chậm</a:t>
            </a:r>
          </a:p>
          <a:p>
            <a:r>
              <a:rPr lang="en-US"/>
              <a:t>Các loại bộ nhớ ngoài</a:t>
            </a:r>
          </a:p>
          <a:p>
            <a:pPr lvl="1"/>
            <a:r>
              <a:rPr lang="en-US" sz="3200"/>
              <a:t>Bộ nhớ từ: đĩa cứng, đĩa mềm</a:t>
            </a:r>
          </a:p>
          <a:p>
            <a:pPr lvl="1"/>
            <a:r>
              <a:rPr lang="en-US" sz="3200"/>
              <a:t>Bộ nhớ quang: đĩa CD, DVD</a:t>
            </a:r>
          </a:p>
          <a:p>
            <a:pPr lvl="1"/>
            <a:r>
              <a:rPr lang="en-US" sz="3200"/>
              <a:t>Bộ nhớ bán dẫn: Flash storage, memory card</a:t>
            </a:r>
          </a:p>
        </p:txBody>
      </p:sp>
    </p:spTree>
    <p:extLst>
      <p:ext uri="{BB962C8B-B14F-4D97-AF65-F5344CB8AC3E}">
        <p14:creationId xmlns:p14="http://schemas.microsoft.com/office/powerpoint/2010/main" val="1923165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25760"/>
            <a:ext cx="9497640" cy="1143000"/>
          </a:xfrm>
        </p:spPr>
        <p:txBody>
          <a:bodyPr/>
          <a:lstStyle/>
          <a:p>
            <a:pPr algn="ctr"/>
            <a:r>
              <a:rPr lang="vi-VN" sz="3600"/>
              <a:t>Thiết bị vào ra</a:t>
            </a:r>
            <a:endParaRPr lang="en-US" sz="3600"/>
          </a:p>
        </p:txBody>
      </p:sp>
      <p:sp>
        <p:nvSpPr>
          <p:cNvPr id="6" name="Content Placeholder 2"/>
          <p:cNvSpPr>
            <a:spLocks noGrp="1"/>
          </p:cNvSpPr>
          <p:nvPr>
            <p:ph idx="1"/>
          </p:nvPr>
        </p:nvSpPr>
        <p:spPr>
          <a:xfrm>
            <a:off x="623392" y="1916832"/>
            <a:ext cx="11233150" cy="4103687"/>
          </a:xfrm>
        </p:spPr>
        <p:txBody>
          <a:bodyPr/>
          <a:lstStyle/>
          <a:p>
            <a:r>
              <a:rPr lang="en-US"/>
              <a:t>Trao đổi thông tin giữa máy tính - bên ngoài</a:t>
            </a:r>
          </a:p>
          <a:p>
            <a:r>
              <a:rPr lang="en-US"/>
              <a:t>Thao tác cơ bản: input/ output</a:t>
            </a:r>
          </a:p>
          <a:p>
            <a:r>
              <a:rPr lang="en-US"/>
              <a:t>Các loại ngoại vi cơ bản:</a:t>
            </a:r>
          </a:p>
          <a:p>
            <a:pPr lvl="1"/>
            <a:r>
              <a:rPr lang="en-US" sz="3200"/>
              <a:t>Thiết bị vào: keyboard, mouse, scanner,…</a:t>
            </a:r>
          </a:p>
          <a:p>
            <a:pPr lvl="1"/>
            <a:r>
              <a:rPr lang="en-US" sz="3200"/>
              <a:t>Thiết bị ra: monitor, printer,…</a:t>
            </a:r>
          </a:p>
          <a:p>
            <a:pPr lvl="1"/>
            <a:r>
              <a:rPr lang="en-US" sz="3200"/>
              <a:t>Thiết bị nhớ: các loại ổ đĩa</a:t>
            </a:r>
          </a:p>
          <a:p>
            <a:pPr lvl="1"/>
            <a:r>
              <a:rPr lang="en-US" sz="3200"/>
              <a:t>Thiết bị truyền thông: modem,…</a:t>
            </a:r>
          </a:p>
          <a:p>
            <a:endParaRPr lang="en-US"/>
          </a:p>
        </p:txBody>
      </p:sp>
    </p:spTree>
    <p:extLst>
      <p:ext uri="{BB962C8B-B14F-4D97-AF65-F5344CB8AC3E}">
        <p14:creationId xmlns:p14="http://schemas.microsoft.com/office/powerpoint/2010/main" val="394431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25760"/>
            <a:ext cx="9497640" cy="1143000"/>
          </a:xfrm>
        </p:spPr>
        <p:txBody>
          <a:bodyPr/>
          <a:lstStyle/>
          <a:p>
            <a:pPr algn="ctr"/>
            <a:r>
              <a:rPr lang="vi-VN" sz="3600"/>
              <a:t>BUS</a:t>
            </a:r>
            <a:endParaRPr lang="en-US" sz="3600"/>
          </a:p>
        </p:txBody>
      </p:sp>
      <p:sp>
        <p:nvSpPr>
          <p:cNvPr id="4" name="Content Placeholder 2"/>
          <p:cNvSpPr>
            <a:spLocks noGrp="1"/>
          </p:cNvSpPr>
          <p:nvPr>
            <p:ph idx="1"/>
          </p:nvPr>
        </p:nvSpPr>
        <p:spPr>
          <a:xfrm>
            <a:off x="623888" y="1916113"/>
            <a:ext cx="11233150" cy="4103687"/>
          </a:xfrm>
        </p:spPr>
        <p:txBody>
          <a:bodyPr/>
          <a:lstStyle/>
          <a:p>
            <a:pPr>
              <a:lnSpc>
                <a:spcPct val="150000"/>
              </a:lnSpc>
            </a:pPr>
            <a:r>
              <a:rPr lang="en-US"/>
              <a:t>Khái niệm: </a:t>
            </a:r>
            <a:r>
              <a:rPr lang="en-US" i="1" u="sng"/>
              <a:t>luồng</a:t>
            </a:r>
            <a:r>
              <a:rPr lang="en-US"/>
              <a:t> </a:t>
            </a:r>
            <a:r>
              <a:rPr lang="en-US" i="1" u="sng"/>
              <a:t>thông tin</a:t>
            </a:r>
            <a:r>
              <a:rPr lang="en-US"/>
              <a:t> trong máy tính</a:t>
            </a:r>
          </a:p>
          <a:p>
            <a:pPr>
              <a:lnSpc>
                <a:spcPct val="150000"/>
              </a:lnSpc>
            </a:pPr>
            <a:r>
              <a:rPr lang="en-US"/>
              <a:t>Các module trong máy tính cần được kết nối với nhau</a:t>
            </a:r>
          </a:p>
          <a:p>
            <a:pPr lvl="1">
              <a:lnSpc>
                <a:spcPct val="150000"/>
              </a:lnSpc>
            </a:pPr>
            <a:r>
              <a:rPr lang="en-US" sz="3200"/>
              <a:t>Kết nối đến CPU</a:t>
            </a:r>
          </a:p>
          <a:p>
            <a:pPr lvl="1">
              <a:lnSpc>
                <a:spcPct val="150000"/>
              </a:lnSpc>
            </a:pPr>
            <a:r>
              <a:rPr lang="en-US" sz="3200"/>
              <a:t>Kết nối đến Module nhớ (bộ nhớ)</a:t>
            </a:r>
          </a:p>
          <a:p>
            <a:pPr lvl="1">
              <a:lnSpc>
                <a:spcPct val="150000"/>
              </a:lnSpc>
            </a:pPr>
            <a:r>
              <a:rPr lang="en-US" sz="3200"/>
              <a:t>Kết nối đến Module vào-ra</a:t>
            </a:r>
          </a:p>
          <a:p>
            <a:pPr lvl="1">
              <a:lnSpc>
                <a:spcPct val="150000"/>
              </a:lnSpc>
            </a:pPr>
            <a:endParaRPr lang="en-US" sz="3200"/>
          </a:p>
        </p:txBody>
      </p:sp>
    </p:spTree>
    <p:extLst>
      <p:ext uri="{BB962C8B-B14F-4D97-AF65-F5344CB8AC3E}">
        <p14:creationId xmlns:p14="http://schemas.microsoft.com/office/powerpoint/2010/main" val="793772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25760"/>
            <a:ext cx="9497640" cy="1143000"/>
          </a:xfrm>
        </p:spPr>
        <p:txBody>
          <a:bodyPr/>
          <a:lstStyle/>
          <a:p>
            <a:pPr algn="ctr"/>
            <a:r>
              <a:rPr lang="vi-VN" sz="3600"/>
              <a:t>Cấu trúc cơ bản của BUS</a:t>
            </a:r>
            <a:endParaRPr lang="en-US" sz="3600"/>
          </a:p>
        </p:txBody>
      </p:sp>
      <p:sp>
        <p:nvSpPr>
          <p:cNvPr id="4" name="Content Placeholder 2"/>
          <p:cNvSpPr>
            <a:spLocks noGrp="1"/>
          </p:cNvSpPr>
          <p:nvPr>
            <p:ph idx="1"/>
          </p:nvPr>
        </p:nvSpPr>
        <p:spPr>
          <a:xfrm>
            <a:off x="623888" y="1412777"/>
            <a:ext cx="11233150" cy="4607024"/>
          </a:xfrm>
        </p:spPr>
        <p:txBody>
          <a:bodyPr/>
          <a:lstStyle/>
          <a:p>
            <a:r>
              <a:rPr lang="en-US"/>
              <a:t>Bus: gồm tập hợp các đường kết nối, để vận chuyển thông tin giữa các module của máy tính</a:t>
            </a:r>
          </a:p>
          <a:p>
            <a:r>
              <a:rPr lang="en-US"/>
              <a:t>Tên gọi bus theo chức năng:</a:t>
            </a:r>
          </a:p>
          <a:p>
            <a:pPr lvl="1"/>
            <a:r>
              <a:rPr lang="en-US"/>
              <a:t>Bus địa chỉ</a:t>
            </a:r>
          </a:p>
          <a:p>
            <a:pPr lvl="1"/>
            <a:r>
              <a:rPr lang="en-US"/>
              <a:t>Bus dữ liệu</a:t>
            </a:r>
          </a:p>
          <a:p>
            <a:pPr lvl="1"/>
            <a:r>
              <a:rPr lang="en-US"/>
              <a:t>Bus điều khiển</a:t>
            </a:r>
          </a:p>
          <a:p>
            <a:r>
              <a:rPr lang="en-US"/>
              <a:t>Độ rộng bus (chỉ áp dụng cho bus địa chỉ và dữ liệu): </a:t>
            </a:r>
            <a:r>
              <a:rPr lang="en-US" u="sng"/>
              <a:t>số đường dây</a:t>
            </a:r>
            <a:r>
              <a:rPr lang="en-US"/>
              <a:t> của bus có thể </a:t>
            </a:r>
            <a:r>
              <a:rPr lang="en-US" u="sng"/>
              <a:t>truyền</a:t>
            </a:r>
            <a:r>
              <a:rPr lang="en-US"/>
              <a:t> các bit </a:t>
            </a:r>
            <a:r>
              <a:rPr lang="en-US" u="sng"/>
              <a:t>đồng thời</a:t>
            </a:r>
          </a:p>
        </p:txBody>
      </p:sp>
    </p:spTree>
    <p:extLst>
      <p:ext uri="{BB962C8B-B14F-4D97-AF65-F5344CB8AC3E}">
        <p14:creationId xmlns:p14="http://schemas.microsoft.com/office/powerpoint/2010/main" val="1265989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25760"/>
            <a:ext cx="9497640" cy="1143000"/>
          </a:xfrm>
        </p:spPr>
        <p:txBody>
          <a:bodyPr/>
          <a:lstStyle/>
          <a:p>
            <a:pPr algn="ctr"/>
            <a:r>
              <a:rPr lang="vi-VN" sz="3600"/>
              <a:t>Cấu trúc cơ bản của BUS</a:t>
            </a:r>
            <a:endParaRPr lang="en-US" sz="3600"/>
          </a:p>
        </p:txBody>
      </p:sp>
      <p:pic>
        <p:nvPicPr>
          <p:cNvPr id="7" name="Picture 6"/>
          <p:cNvPicPr>
            <a:picLocks noChangeAspect="1"/>
          </p:cNvPicPr>
          <p:nvPr/>
        </p:nvPicPr>
        <p:blipFill rotWithShape="1">
          <a:blip r:embed="rId3"/>
          <a:srcRect l="21797" t="26750" r="25937" b="36875"/>
          <a:stretch/>
        </p:blipFill>
        <p:spPr>
          <a:xfrm>
            <a:off x="680411" y="1506220"/>
            <a:ext cx="10571358" cy="4598303"/>
          </a:xfrm>
          <a:prstGeom prst="rect">
            <a:avLst/>
          </a:prstGeom>
        </p:spPr>
      </p:pic>
    </p:spTree>
    <p:extLst>
      <p:ext uri="{BB962C8B-B14F-4D97-AF65-F5344CB8AC3E}">
        <p14:creationId xmlns:p14="http://schemas.microsoft.com/office/powerpoint/2010/main" val="948475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25760"/>
            <a:ext cx="9497640" cy="1143000"/>
          </a:xfrm>
        </p:spPr>
        <p:txBody>
          <a:bodyPr/>
          <a:lstStyle/>
          <a:p>
            <a:pPr algn="ctr"/>
            <a:r>
              <a:rPr lang="vi-VN" sz="3600"/>
              <a:t>BUS Địa chỉ</a:t>
            </a:r>
            <a:endParaRPr lang="en-US" sz="3600"/>
          </a:p>
        </p:txBody>
      </p:sp>
      <p:sp>
        <p:nvSpPr>
          <p:cNvPr id="4" name="Content Placeholder 2"/>
          <p:cNvSpPr>
            <a:spLocks noGrp="1"/>
          </p:cNvSpPr>
          <p:nvPr>
            <p:ph idx="1"/>
          </p:nvPr>
        </p:nvSpPr>
        <p:spPr>
          <a:xfrm>
            <a:off x="711200" y="1447800"/>
            <a:ext cx="10922000" cy="4876800"/>
          </a:xfrm>
        </p:spPr>
        <p:txBody>
          <a:bodyPr/>
          <a:lstStyle/>
          <a:p>
            <a:pPr algn="just">
              <a:lnSpc>
                <a:spcPct val="150000"/>
              </a:lnSpc>
            </a:pPr>
            <a:r>
              <a:rPr lang="en-US"/>
              <a:t>Chức năng: </a:t>
            </a:r>
            <a:r>
              <a:rPr lang="en-US" i="1" u="sng"/>
              <a:t>truyền địa chỉ </a:t>
            </a:r>
            <a:r>
              <a:rPr lang="en-US"/>
              <a:t>để xác định vùng nhớ, IO port</a:t>
            </a:r>
          </a:p>
          <a:p>
            <a:pPr algn="just">
              <a:lnSpc>
                <a:spcPct val="150000"/>
              </a:lnSpc>
            </a:pPr>
            <a:r>
              <a:rPr lang="en-US"/>
              <a:t>Độ rộng bus địa chỉ: cho biết số </a:t>
            </a:r>
            <a:r>
              <a:rPr lang="en-US" i="1" u="sng"/>
              <a:t>lượng vùng nhớ </a:t>
            </a:r>
            <a:r>
              <a:rPr lang="en-US"/>
              <a:t>tối đa được đánh địa chỉ. Với n bit a</a:t>
            </a:r>
            <a:r>
              <a:rPr lang="en-US" baseline="-25000"/>
              <a:t>n-1</a:t>
            </a:r>
            <a:r>
              <a:rPr lang="en-US"/>
              <a:t>,…,a</a:t>
            </a:r>
            <a:r>
              <a:rPr lang="en-US" baseline="-25000"/>
              <a:t>1</a:t>
            </a:r>
            <a:r>
              <a:rPr lang="en-US"/>
              <a:t>,a</a:t>
            </a:r>
            <a:r>
              <a:rPr lang="en-US" baseline="-25000"/>
              <a:t>0</a:t>
            </a:r>
            <a:r>
              <a:rPr lang="en-US"/>
              <a:t>, có tối đa 2</a:t>
            </a:r>
            <a:r>
              <a:rPr lang="en-US" baseline="30000"/>
              <a:t>n</a:t>
            </a:r>
            <a:r>
              <a:rPr lang="en-US"/>
              <a:t> ô nhớ (không gian địa chỉ bộ nhớ)</a:t>
            </a:r>
          </a:p>
          <a:p>
            <a:pPr algn="just">
              <a:lnSpc>
                <a:spcPct val="150000"/>
              </a:lnSpc>
            </a:pPr>
            <a:r>
              <a:rPr lang="en-US"/>
              <a:t>Chẳng hạn: Bộ xử lý Pentium có bus địa chỉ 32bit </a:t>
            </a:r>
            <a:r>
              <a:rPr lang="en-US">
                <a:sym typeface="Wingdings" panose="05000000000000000000" pitchFamily="2" charset="2"/>
              </a:rPr>
              <a:t> vùng nhớ được đánh địa chỉ tối đa 2</a:t>
            </a:r>
            <a:r>
              <a:rPr lang="en-US" baseline="30000">
                <a:sym typeface="Wingdings" panose="05000000000000000000" pitchFamily="2" charset="2"/>
              </a:rPr>
              <a:t>32</a:t>
            </a:r>
            <a:r>
              <a:rPr lang="en-US">
                <a:sym typeface="Wingdings" panose="05000000000000000000" pitchFamily="2" charset="2"/>
              </a:rPr>
              <a:t> bytes (4GB)</a:t>
            </a:r>
            <a:endParaRPr lang="en-US"/>
          </a:p>
          <a:p>
            <a:pPr algn="just">
              <a:lnSpc>
                <a:spcPct val="150000"/>
              </a:lnSpc>
            </a:pPr>
            <a:endParaRPr lang="en-US"/>
          </a:p>
        </p:txBody>
      </p:sp>
    </p:spTree>
    <p:extLst>
      <p:ext uri="{BB962C8B-B14F-4D97-AF65-F5344CB8AC3E}">
        <p14:creationId xmlns:p14="http://schemas.microsoft.com/office/powerpoint/2010/main" val="1533236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25760"/>
            <a:ext cx="9497640" cy="1143000"/>
          </a:xfrm>
        </p:spPr>
        <p:txBody>
          <a:bodyPr/>
          <a:lstStyle/>
          <a:p>
            <a:pPr algn="ctr"/>
            <a:r>
              <a:rPr lang="vi-VN" sz="3600"/>
              <a:t>BUS Điều khiển</a:t>
            </a:r>
            <a:endParaRPr lang="en-US" sz="3600"/>
          </a:p>
        </p:txBody>
      </p:sp>
      <p:sp>
        <p:nvSpPr>
          <p:cNvPr id="8" name="Content Placeholder 2"/>
          <p:cNvSpPr>
            <a:spLocks noGrp="1"/>
          </p:cNvSpPr>
          <p:nvPr>
            <p:ph idx="1"/>
          </p:nvPr>
        </p:nvSpPr>
        <p:spPr>
          <a:xfrm>
            <a:off x="711200" y="1447800"/>
            <a:ext cx="10922000" cy="4876800"/>
          </a:xfrm>
        </p:spPr>
        <p:txBody>
          <a:bodyPr/>
          <a:lstStyle/>
          <a:p>
            <a:pPr>
              <a:lnSpc>
                <a:spcPct val="150000"/>
              </a:lnSpc>
            </a:pPr>
            <a:r>
              <a:rPr lang="en-US"/>
              <a:t>Chức năng: truyền tín hiệu điều khiển</a:t>
            </a:r>
          </a:p>
          <a:p>
            <a:pPr>
              <a:lnSpc>
                <a:spcPct val="150000"/>
              </a:lnSpc>
            </a:pPr>
            <a:r>
              <a:rPr lang="en-US"/>
              <a:t>Các loại tín hiệu điều khiển</a:t>
            </a:r>
          </a:p>
          <a:p>
            <a:pPr lvl="1">
              <a:lnSpc>
                <a:spcPct val="150000"/>
              </a:lnSpc>
            </a:pPr>
            <a:r>
              <a:rPr lang="en-US" sz="3200"/>
              <a:t>Tín hiệu read/ write</a:t>
            </a:r>
          </a:p>
          <a:p>
            <a:pPr lvl="1">
              <a:lnSpc>
                <a:spcPct val="150000"/>
              </a:lnSpc>
            </a:pPr>
            <a:r>
              <a:rPr lang="en-US" sz="3200"/>
              <a:t>Tín hiệu điều khiển ngắt</a:t>
            </a:r>
          </a:p>
          <a:p>
            <a:pPr lvl="1">
              <a:lnSpc>
                <a:spcPct val="150000"/>
              </a:lnSpc>
            </a:pPr>
            <a:r>
              <a:rPr lang="en-US" sz="3200"/>
              <a:t>Tín hiệu điều khiển bus</a:t>
            </a:r>
          </a:p>
        </p:txBody>
      </p:sp>
    </p:spTree>
    <p:extLst>
      <p:ext uri="{BB962C8B-B14F-4D97-AF65-F5344CB8AC3E}">
        <p14:creationId xmlns:p14="http://schemas.microsoft.com/office/powerpoint/2010/main" val="1485761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bwMode="black">
          <a:xfrm>
            <a:off x="1703512" y="2031802"/>
            <a:ext cx="8712968" cy="2765350"/>
          </a:xfrm>
          <a:noFill/>
          <a:ln/>
        </p:spPr>
        <p:txBody>
          <a:bodyPr/>
          <a:lstStyle/>
          <a:p>
            <a:pPr algn="just"/>
            <a:r>
              <a:rPr lang="en-US" sz="2400"/>
              <a:t>GT.Kiến trúc máy tính, K.CNTT-ĐHCT, 2003</a:t>
            </a:r>
          </a:p>
          <a:p>
            <a:pPr algn="just"/>
            <a:r>
              <a:rPr lang="en-US" sz="2400"/>
              <a:t>GT.Lập trình hợp ngữ, K.CNTT-ĐHCT, 2010</a:t>
            </a:r>
          </a:p>
          <a:p>
            <a:pPr algn="just"/>
            <a:r>
              <a:rPr lang="en-US" sz="2400"/>
              <a:t>GT.Kiến trúc máy tính, Học viện BCVT Hà Nội, 2008</a:t>
            </a:r>
          </a:p>
          <a:p>
            <a:pPr algn="just"/>
            <a:r>
              <a:rPr lang="en-US" sz="2400"/>
              <a:t>Giáo trình Kỹ thuật số, Nguyễn Trung Lập, ĐHCT, 2007</a:t>
            </a:r>
          </a:p>
          <a:p>
            <a:pPr algn="just"/>
            <a:r>
              <a:rPr lang="en-US" sz="2400"/>
              <a:t>Computer architecture 4</a:t>
            </a:r>
            <a:r>
              <a:rPr lang="en-US" sz="2400" baseline="30000"/>
              <a:t>th</a:t>
            </a:r>
            <a:r>
              <a:rPr lang="en-US" sz="2400"/>
              <a:t>, John L.Hennessy, David A.Patterson, 2007</a:t>
            </a:r>
          </a:p>
          <a:p>
            <a:endParaRPr lang="en-US" sz="2400"/>
          </a:p>
          <a:p>
            <a:pPr marL="0" indent="0" algn="just">
              <a:lnSpc>
                <a:spcPct val="150000"/>
              </a:lnSpc>
              <a:buNone/>
            </a:pPr>
            <a:endParaRPr lang="en-US" altLang="en-US" sz="2400" dirty="0"/>
          </a:p>
        </p:txBody>
      </p:sp>
      <p:sp>
        <p:nvSpPr>
          <p:cNvPr id="74756" name="Rectangle 4"/>
          <p:cNvSpPr>
            <a:spLocks noGrp="1" noChangeArrowheads="1"/>
          </p:cNvSpPr>
          <p:nvPr>
            <p:ph type="title"/>
          </p:nvPr>
        </p:nvSpPr>
        <p:spPr>
          <a:xfrm>
            <a:off x="2871063" y="426843"/>
            <a:ext cx="7577137" cy="838200"/>
          </a:xfrm>
        </p:spPr>
        <p:txBody>
          <a:bodyPr/>
          <a:lstStyle/>
          <a:p>
            <a:r>
              <a:rPr lang="vi-VN" altLang="en-US"/>
              <a:t>Tài liệu tham khảo môn học</a:t>
            </a:r>
            <a:endParaRPr lang="en-US" altLang="en-US" dirty="0"/>
          </a:p>
        </p:txBody>
      </p:sp>
      <p:pic>
        <p:nvPicPr>
          <p:cNvPr id="3" name="Picture 2"/>
          <p:cNvPicPr>
            <a:picLocks noChangeAspect="1"/>
          </p:cNvPicPr>
          <p:nvPr/>
        </p:nvPicPr>
        <p:blipFill>
          <a:blip r:embed="rId3"/>
          <a:stretch>
            <a:fillRect/>
          </a:stretch>
        </p:blipFill>
        <p:spPr>
          <a:xfrm>
            <a:off x="2423592" y="4437113"/>
            <a:ext cx="6588224" cy="198220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24545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357188"/>
            <a:ext cx="7272808" cy="1143000"/>
          </a:xfrm>
        </p:spPr>
        <p:txBody>
          <a:bodyPr/>
          <a:lstStyle/>
          <a:p>
            <a:r>
              <a:rPr lang="en-US" sz="3600"/>
              <a:t>Định nghĩa kiến trúc máy tính </a:t>
            </a:r>
          </a:p>
        </p:txBody>
      </p:sp>
      <p:sp>
        <p:nvSpPr>
          <p:cNvPr id="3" name="Content Placeholder 2"/>
          <p:cNvSpPr>
            <a:spLocks noGrp="1"/>
          </p:cNvSpPr>
          <p:nvPr>
            <p:ph idx="1"/>
          </p:nvPr>
        </p:nvSpPr>
        <p:spPr>
          <a:xfrm>
            <a:off x="479376" y="1628800"/>
            <a:ext cx="11089232" cy="3816424"/>
          </a:xfrm>
        </p:spPr>
        <p:txBody>
          <a:bodyPr/>
          <a:lstStyle/>
          <a:p>
            <a:pPr marL="0" indent="0" algn="just">
              <a:lnSpc>
                <a:spcPct val="150000"/>
              </a:lnSpc>
              <a:buNone/>
            </a:pPr>
            <a:r>
              <a:rPr lang="en-US"/>
              <a:t>Định nghĩa trước đây về kiến trúc máy tính:</a:t>
            </a:r>
          </a:p>
          <a:p>
            <a:pPr algn="just">
              <a:lnSpc>
                <a:spcPct val="150000"/>
              </a:lnSpc>
            </a:pPr>
            <a:r>
              <a:rPr lang="en-US"/>
              <a:t>Cách nhìn logic của máy tính từ người lập trình (hardware/software interface) </a:t>
            </a:r>
          </a:p>
          <a:p>
            <a:pPr algn="just">
              <a:lnSpc>
                <a:spcPct val="150000"/>
              </a:lnSpc>
            </a:pPr>
            <a:r>
              <a:rPr lang="en-US"/>
              <a:t>Kiến trúc tập lệnh (Instruction Set Architecture – ISA) </a:t>
            </a:r>
          </a:p>
          <a:p>
            <a:pPr marL="0" indent="0" algn="just">
              <a:lnSpc>
                <a:spcPct val="150000"/>
              </a:lnSpc>
              <a:buNone/>
            </a:pPr>
            <a:r>
              <a:rPr lang="en-US" b="1">
                <a:solidFill>
                  <a:srgbClr val="FF0000"/>
                </a:solidFill>
              </a:rPr>
              <a:t>=&gt; Là định nghĩa hẹp </a:t>
            </a:r>
          </a:p>
          <a:p>
            <a:pPr marL="0" indent="0" algn="just">
              <a:lnSpc>
                <a:spcPct val="150000"/>
              </a:lnSpc>
              <a:buNone/>
            </a:pPr>
            <a:endParaRPr lang="en-US"/>
          </a:p>
        </p:txBody>
      </p:sp>
      <p:pic>
        <p:nvPicPr>
          <p:cNvPr id="4" name="Picture 3"/>
          <p:cNvPicPr>
            <a:picLocks noChangeAspect="1"/>
          </p:cNvPicPr>
          <p:nvPr/>
        </p:nvPicPr>
        <p:blipFill>
          <a:blip r:embed="rId3"/>
          <a:stretch>
            <a:fillRect/>
          </a:stretch>
        </p:blipFill>
        <p:spPr>
          <a:xfrm>
            <a:off x="7824192" y="5013177"/>
            <a:ext cx="2293782" cy="1762935"/>
          </a:xfrm>
          <a:prstGeom prst="rect">
            <a:avLst/>
          </a:prstGeom>
        </p:spPr>
      </p:pic>
    </p:spTree>
    <p:extLst>
      <p:ext uri="{BB962C8B-B14F-4D97-AF65-F5344CB8AC3E}">
        <p14:creationId xmlns:p14="http://schemas.microsoft.com/office/powerpoint/2010/main" val="809661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357188"/>
            <a:ext cx="7272808" cy="1143000"/>
          </a:xfrm>
        </p:spPr>
        <p:txBody>
          <a:bodyPr/>
          <a:lstStyle/>
          <a:p>
            <a:r>
              <a:rPr lang="en-US" sz="3600"/>
              <a:t>Định nghĩa kiến trúc máy tính </a:t>
            </a:r>
          </a:p>
        </p:txBody>
      </p:sp>
      <p:sp>
        <p:nvSpPr>
          <p:cNvPr id="3" name="Content Placeholder 2"/>
          <p:cNvSpPr>
            <a:spLocks noGrp="1"/>
          </p:cNvSpPr>
          <p:nvPr>
            <p:ph idx="1"/>
          </p:nvPr>
        </p:nvSpPr>
        <p:spPr>
          <a:xfrm>
            <a:off x="1343472" y="1700808"/>
            <a:ext cx="11377264" cy="3960440"/>
          </a:xfrm>
        </p:spPr>
        <p:txBody>
          <a:bodyPr/>
          <a:lstStyle/>
          <a:p>
            <a:pPr marL="457200" lvl="1" indent="0" algn="just">
              <a:buNone/>
            </a:pPr>
            <a:endParaRPr lang="vi-VN" sz="3200"/>
          </a:p>
          <a:p>
            <a:pPr marL="0" indent="0" algn="just">
              <a:lnSpc>
                <a:spcPct val="150000"/>
              </a:lnSpc>
              <a:buNone/>
            </a:pPr>
            <a:r>
              <a:rPr lang="vi-VN"/>
              <a:t>Kiến trúc máy tính bao gồm:</a:t>
            </a:r>
          </a:p>
          <a:p>
            <a:pPr algn="just">
              <a:lnSpc>
                <a:spcPct val="150000"/>
              </a:lnSpc>
            </a:pPr>
            <a:r>
              <a:rPr lang="vi-VN"/>
              <a:t>Kiến trúc tập lệnh (Instruction Set Architecture)</a:t>
            </a:r>
          </a:p>
          <a:p>
            <a:pPr algn="just">
              <a:lnSpc>
                <a:spcPct val="150000"/>
              </a:lnSpc>
            </a:pPr>
            <a:r>
              <a:rPr lang="vi-VN"/>
              <a:t>Tổ chức máy tính (Computer Organization)</a:t>
            </a:r>
          </a:p>
          <a:p>
            <a:pPr algn="just">
              <a:lnSpc>
                <a:spcPct val="150000"/>
              </a:lnSpc>
            </a:pPr>
            <a:r>
              <a:rPr lang="vi-VN"/>
              <a:t>Phần cứng (Hardware)</a:t>
            </a:r>
            <a:endParaRPr lang="en-US"/>
          </a:p>
        </p:txBody>
      </p:sp>
    </p:spTree>
    <p:extLst>
      <p:ext uri="{BB962C8B-B14F-4D97-AF65-F5344CB8AC3E}">
        <p14:creationId xmlns:p14="http://schemas.microsoft.com/office/powerpoint/2010/main" val="2009799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357188"/>
            <a:ext cx="7272808" cy="1143000"/>
          </a:xfrm>
        </p:spPr>
        <p:txBody>
          <a:bodyPr/>
          <a:lstStyle/>
          <a:p>
            <a:r>
              <a:rPr lang="en-US" sz="3600"/>
              <a:t>Định nghĩa kiến trúc máy tính </a:t>
            </a:r>
          </a:p>
        </p:txBody>
      </p:sp>
      <p:sp>
        <p:nvSpPr>
          <p:cNvPr id="3" name="Content Placeholder 2"/>
          <p:cNvSpPr>
            <a:spLocks noGrp="1"/>
          </p:cNvSpPr>
          <p:nvPr>
            <p:ph idx="1"/>
          </p:nvPr>
        </p:nvSpPr>
        <p:spPr>
          <a:xfrm>
            <a:off x="407368" y="1628800"/>
            <a:ext cx="11305256" cy="4392488"/>
          </a:xfrm>
        </p:spPr>
        <p:txBody>
          <a:bodyPr/>
          <a:lstStyle/>
          <a:p>
            <a:pPr marL="0" indent="0" algn="just">
              <a:buNone/>
            </a:pPr>
            <a:r>
              <a:rPr lang="vi-VN"/>
              <a:t>Kiến trúc máy tính bao gồm:</a:t>
            </a:r>
          </a:p>
          <a:p>
            <a:pPr algn="just"/>
            <a:r>
              <a:rPr lang="vi-VN" u="sng">
                <a:solidFill>
                  <a:srgbClr val="FF0000"/>
                </a:solidFill>
              </a:rPr>
              <a:t>Kiến trúc tập lệnh (Instruction Set Architecture):</a:t>
            </a:r>
            <a:r>
              <a:rPr lang="vi-VN"/>
              <a:t> Nghiên cứu máy tính theo cách nhìn của người lập trình (hardware/software interface)</a:t>
            </a:r>
          </a:p>
          <a:p>
            <a:pPr lvl="1"/>
            <a:r>
              <a:rPr lang="vi-VN" sz="3200"/>
              <a:t>Tập</a:t>
            </a:r>
            <a:r>
              <a:rPr lang="en-US" sz="3200"/>
              <a:t> l</a:t>
            </a:r>
            <a:r>
              <a:rPr lang="vi-VN" sz="3200"/>
              <a:t>ệnh</a:t>
            </a:r>
            <a:r>
              <a:rPr lang="en-US" sz="3200"/>
              <a:t> </a:t>
            </a:r>
          </a:p>
          <a:p>
            <a:pPr lvl="1"/>
            <a:r>
              <a:rPr lang="en-US" sz="3200"/>
              <a:t>Các chế đ</a:t>
            </a:r>
            <a:r>
              <a:rPr lang="vi-VN" sz="3200"/>
              <a:t>ộ</a:t>
            </a:r>
            <a:r>
              <a:rPr lang="en-US" sz="3200"/>
              <a:t> địa chỉ b</a:t>
            </a:r>
            <a:r>
              <a:rPr lang="vi-VN" sz="3200"/>
              <a:t>ộ </a:t>
            </a:r>
            <a:r>
              <a:rPr lang="en-US" sz="3200"/>
              <a:t>nhớ </a:t>
            </a:r>
          </a:p>
          <a:p>
            <a:pPr lvl="1"/>
            <a:r>
              <a:rPr lang="en-US" sz="3200"/>
              <a:t>Các thanh ghi </a:t>
            </a:r>
          </a:p>
          <a:p>
            <a:pPr lvl="1"/>
            <a:r>
              <a:rPr lang="en-US" sz="3200"/>
              <a:t>Các khuôn dạng địa chỉ và dữ li</a:t>
            </a:r>
            <a:r>
              <a:rPr lang="vi-VN" sz="3200"/>
              <a:t>ệu</a:t>
            </a:r>
            <a:r>
              <a:rPr lang="en-US" sz="3200"/>
              <a:t> </a:t>
            </a:r>
          </a:p>
        </p:txBody>
      </p:sp>
    </p:spTree>
    <p:extLst>
      <p:ext uri="{BB962C8B-B14F-4D97-AF65-F5344CB8AC3E}">
        <p14:creationId xmlns:p14="http://schemas.microsoft.com/office/powerpoint/2010/main" val="37174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357188"/>
            <a:ext cx="7272808" cy="1143000"/>
          </a:xfrm>
        </p:spPr>
        <p:txBody>
          <a:bodyPr/>
          <a:lstStyle/>
          <a:p>
            <a:r>
              <a:rPr lang="en-US" sz="3600"/>
              <a:t>Định nghĩa kiến trúc máy tính </a:t>
            </a:r>
          </a:p>
        </p:txBody>
      </p:sp>
      <p:sp>
        <p:nvSpPr>
          <p:cNvPr id="3" name="Content Placeholder 2"/>
          <p:cNvSpPr>
            <a:spLocks noGrp="1"/>
          </p:cNvSpPr>
          <p:nvPr>
            <p:ph idx="1"/>
          </p:nvPr>
        </p:nvSpPr>
        <p:spPr>
          <a:xfrm>
            <a:off x="335360" y="1268760"/>
            <a:ext cx="11377264" cy="4392488"/>
          </a:xfrm>
        </p:spPr>
        <p:txBody>
          <a:bodyPr/>
          <a:lstStyle/>
          <a:p>
            <a:pPr marL="457200" lvl="1" indent="0" algn="just">
              <a:lnSpc>
                <a:spcPct val="150000"/>
              </a:lnSpc>
              <a:buNone/>
            </a:pPr>
            <a:endParaRPr lang="vi-VN" sz="3200" dirty="0"/>
          </a:p>
          <a:p>
            <a:pPr algn="just">
              <a:lnSpc>
                <a:spcPct val="150000"/>
              </a:lnSpc>
            </a:pPr>
            <a:r>
              <a:rPr lang="vi-VN" u="sng" dirty="0">
                <a:solidFill>
                  <a:srgbClr val="FF0000"/>
                </a:solidFill>
              </a:rPr>
              <a:t>Tổ chức máy tính (Computer Organization): </a:t>
            </a:r>
            <a:r>
              <a:rPr lang="vi-VN" dirty="0"/>
              <a:t>nghiên cứu thiết kế máy tính ở mức cao, chẳng hạn như hệ thống nh</a:t>
            </a:r>
            <a:r>
              <a:rPr lang="en-US"/>
              <a:t>ớ</a:t>
            </a:r>
            <a:r>
              <a:rPr lang="vi-VN"/>
              <a:t>, cấu trúc bus, thiết kế bên trong CPU</a:t>
            </a:r>
          </a:p>
          <a:p>
            <a:pPr algn="just">
              <a:lnSpc>
                <a:spcPct val="150000"/>
              </a:lnSpc>
            </a:pPr>
            <a:r>
              <a:rPr lang="vi-VN" u="sng" dirty="0">
                <a:solidFill>
                  <a:srgbClr val="FF0000"/>
                </a:solidFill>
              </a:rPr>
              <a:t>Phần cứng (Hardware): </a:t>
            </a:r>
            <a:r>
              <a:rPr lang="vi-VN" dirty="0"/>
              <a:t>nghiên cứu thiết kế logic chi tiết và công nghệ đóng gói của máy tính</a:t>
            </a:r>
            <a:endParaRPr lang="en-US" dirty="0"/>
          </a:p>
        </p:txBody>
      </p:sp>
    </p:spTree>
    <p:extLst>
      <p:ext uri="{BB962C8B-B14F-4D97-AF65-F5344CB8AC3E}">
        <p14:creationId xmlns:p14="http://schemas.microsoft.com/office/powerpoint/2010/main" val="33635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1" y="116632"/>
            <a:ext cx="9433049" cy="1143000"/>
          </a:xfrm>
        </p:spPr>
        <p:txBody>
          <a:bodyPr/>
          <a:lstStyle/>
          <a:p>
            <a:pPr algn="ctr"/>
            <a:r>
              <a:rPr lang="vi-VN" sz="3600"/>
              <a:t>Máy tính</a:t>
            </a:r>
            <a:endParaRPr lang="en-US" sz="3600"/>
          </a:p>
        </p:txBody>
      </p:sp>
      <p:sp>
        <p:nvSpPr>
          <p:cNvPr id="3" name="Content Placeholder 2"/>
          <p:cNvSpPr>
            <a:spLocks noGrp="1"/>
          </p:cNvSpPr>
          <p:nvPr>
            <p:ph idx="1"/>
          </p:nvPr>
        </p:nvSpPr>
        <p:spPr>
          <a:xfrm>
            <a:off x="407368" y="1576542"/>
            <a:ext cx="11305256" cy="2952329"/>
          </a:xfrm>
        </p:spPr>
        <p:txBody>
          <a:bodyPr/>
          <a:lstStyle/>
          <a:p>
            <a:pPr marL="0" indent="0" algn="just">
              <a:lnSpc>
                <a:spcPct val="150000"/>
              </a:lnSpc>
              <a:buNone/>
            </a:pPr>
            <a:r>
              <a:rPr lang="en-US" sz="2800">
                <a:latin typeface="Arial" charset="0"/>
                <a:cs typeface="Arial" charset="0"/>
              </a:rPr>
              <a:t>Máy tính (Computer) là thiết bị đi</a:t>
            </a:r>
            <a:r>
              <a:rPr lang="vi-VN" sz="2800">
                <a:latin typeface="Arial" charset="0"/>
                <a:cs typeface="Arial" charset="0"/>
              </a:rPr>
              <a:t>ện</a:t>
            </a:r>
            <a:r>
              <a:rPr lang="en-US" sz="2800">
                <a:latin typeface="Arial" charset="0"/>
                <a:cs typeface="Arial" charset="0"/>
              </a:rPr>
              <a:t> tử thực hi</a:t>
            </a:r>
            <a:r>
              <a:rPr lang="vi-VN" sz="2800">
                <a:latin typeface="Arial" charset="0"/>
                <a:cs typeface="Arial" charset="0"/>
              </a:rPr>
              <a:t>ện</a:t>
            </a:r>
            <a:r>
              <a:rPr lang="en-US" sz="2800">
                <a:latin typeface="Arial" charset="0"/>
                <a:cs typeface="Arial" charset="0"/>
              </a:rPr>
              <a:t> các c</a:t>
            </a:r>
            <a:r>
              <a:rPr lang="vi-VN" sz="2800">
                <a:latin typeface="Arial" charset="0"/>
                <a:cs typeface="Arial" charset="0"/>
              </a:rPr>
              <a:t>ô</a:t>
            </a:r>
            <a:r>
              <a:rPr lang="en-US" sz="2800">
                <a:latin typeface="Arial" charset="0"/>
                <a:cs typeface="Arial" charset="0"/>
              </a:rPr>
              <a:t>ng vi</a:t>
            </a:r>
            <a:r>
              <a:rPr lang="vi-VN" sz="2800">
                <a:latin typeface="Arial" charset="0"/>
                <a:cs typeface="Arial" charset="0"/>
              </a:rPr>
              <a:t>ệc</a:t>
            </a:r>
            <a:r>
              <a:rPr lang="en-US" sz="2800">
                <a:latin typeface="Arial" charset="0"/>
                <a:cs typeface="Arial" charset="0"/>
              </a:rPr>
              <a:t> sau: </a:t>
            </a:r>
          </a:p>
          <a:p>
            <a:pPr algn="just">
              <a:lnSpc>
                <a:spcPct val="150000"/>
              </a:lnSpc>
            </a:pPr>
            <a:r>
              <a:rPr lang="en-US" sz="2800">
                <a:latin typeface="Arial" charset="0"/>
                <a:cs typeface="Arial" charset="0"/>
              </a:rPr>
              <a:t>Nh</a:t>
            </a:r>
            <a:r>
              <a:rPr lang="vi-VN" sz="2800">
                <a:latin typeface="Arial" charset="0"/>
                <a:cs typeface="Arial" charset="0"/>
              </a:rPr>
              <a:t>ận</a:t>
            </a:r>
            <a:r>
              <a:rPr lang="en-US" sz="2800">
                <a:latin typeface="Arial" charset="0"/>
                <a:cs typeface="Arial" charset="0"/>
              </a:rPr>
              <a:t> th</a:t>
            </a:r>
            <a:r>
              <a:rPr lang="vi-VN" sz="2800">
                <a:latin typeface="Arial" charset="0"/>
                <a:cs typeface="Arial" charset="0"/>
              </a:rPr>
              <a:t>ô</a:t>
            </a:r>
            <a:r>
              <a:rPr lang="en-US" sz="2800">
                <a:latin typeface="Arial" charset="0"/>
                <a:cs typeface="Arial" charset="0"/>
              </a:rPr>
              <a:t>ng tin vào, </a:t>
            </a:r>
            <a:r>
              <a:rPr lang="vi-VN" sz="2800">
                <a:latin typeface="Arial" charset="0"/>
                <a:cs typeface="Arial" charset="0"/>
              </a:rPr>
              <a:t>x</a:t>
            </a:r>
            <a:r>
              <a:rPr lang="en-US" sz="2800">
                <a:latin typeface="Arial" charset="0"/>
                <a:cs typeface="Arial" charset="0"/>
              </a:rPr>
              <a:t>ử lý t</a:t>
            </a:r>
            <a:r>
              <a:rPr lang="vi-VN" sz="2800">
                <a:latin typeface="Arial" charset="0"/>
                <a:cs typeface="Arial" charset="0"/>
              </a:rPr>
              <a:t>hô</a:t>
            </a:r>
            <a:r>
              <a:rPr lang="en-US" sz="2800">
                <a:latin typeface="Arial" charset="0"/>
                <a:cs typeface="Arial" charset="0"/>
              </a:rPr>
              <a:t>ng tin theo dãy các l</a:t>
            </a:r>
            <a:r>
              <a:rPr lang="vi-VN" sz="2800">
                <a:latin typeface="Arial" charset="0"/>
                <a:cs typeface="Arial" charset="0"/>
              </a:rPr>
              <a:t>ệ</a:t>
            </a:r>
            <a:r>
              <a:rPr lang="en-US" sz="2800">
                <a:latin typeface="Arial" charset="0"/>
                <a:cs typeface="Arial" charset="0"/>
              </a:rPr>
              <a:t>nh được nhớ sẵn b</a:t>
            </a:r>
            <a:r>
              <a:rPr lang="vi-VN" sz="2800">
                <a:latin typeface="Arial" charset="0"/>
                <a:cs typeface="Arial" charset="0"/>
              </a:rPr>
              <a:t>ê</a:t>
            </a:r>
            <a:r>
              <a:rPr lang="en-US" sz="2800">
                <a:latin typeface="Arial" charset="0"/>
                <a:cs typeface="Arial" charset="0"/>
              </a:rPr>
              <a:t>n trong, </a:t>
            </a:r>
            <a:r>
              <a:rPr lang="vi-VN" sz="2800">
                <a:latin typeface="Arial" charset="0"/>
                <a:cs typeface="Arial" charset="0"/>
              </a:rPr>
              <a:t>đư</a:t>
            </a:r>
            <a:r>
              <a:rPr lang="en-US" sz="2800">
                <a:latin typeface="Arial" charset="0"/>
                <a:cs typeface="Arial" charset="0"/>
              </a:rPr>
              <a:t>a th</a:t>
            </a:r>
            <a:r>
              <a:rPr lang="vi-VN" sz="2800">
                <a:latin typeface="Arial" charset="0"/>
                <a:cs typeface="Arial" charset="0"/>
              </a:rPr>
              <a:t>ô</a:t>
            </a:r>
            <a:r>
              <a:rPr lang="en-US" sz="2800">
                <a:latin typeface="Arial" charset="0"/>
                <a:cs typeface="Arial" charset="0"/>
              </a:rPr>
              <a:t>ng tin ra. </a:t>
            </a:r>
          </a:p>
          <a:p>
            <a:pPr algn="just">
              <a:lnSpc>
                <a:spcPct val="150000"/>
              </a:lnSpc>
            </a:pPr>
            <a:r>
              <a:rPr lang="en-US" sz="2800">
                <a:latin typeface="Arial" charset="0"/>
                <a:cs typeface="Arial" charset="0"/>
              </a:rPr>
              <a:t>Dãy các l</a:t>
            </a:r>
            <a:r>
              <a:rPr lang="vi-VN" sz="2800">
                <a:latin typeface="Arial" charset="0"/>
                <a:cs typeface="Arial" charset="0"/>
              </a:rPr>
              <a:t>ệ</a:t>
            </a:r>
            <a:r>
              <a:rPr lang="en-US" sz="2800">
                <a:latin typeface="Arial" charset="0"/>
                <a:cs typeface="Arial" charset="0"/>
              </a:rPr>
              <a:t>nh nằm trong b</a:t>
            </a:r>
            <a:r>
              <a:rPr lang="vi-VN" sz="2800">
                <a:latin typeface="Arial" charset="0"/>
                <a:cs typeface="Arial" charset="0"/>
              </a:rPr>
              <a:t>ộ</a:t>
            </a:r>
            <a:r>
              <a:rPr lang="en-US" sz="2800">
                <a:latin typeface="Arial" charset="0"/>
                <a:cs typeface="Arial" charset="0"/>
              </a:rPr>
              <a:t> nhớ để y</a:t>
            </a:r>
            <a:r>
              <a:rPr lang="vi-VN" sz="2800">
                <a:latin typeface="Arial" charset="0"/>
                <a:cs typeface="Arial" charset="0"/>
              </a:rPr>
              <a:t>ê</a:t>
            </a:r>
            <a:r>
              <a:rPr lang="en-US" sz="2800">
                <a:latin typeface="Arial" charset="0"/>
                <a:cs typeface="Arial" charset="0"/>
              </a:rPr>
              <a:t>u cầu máy tính thực hi</a:t>
            </a:r>
            <a:r>
              <a:rPr lang="vi-VN" sz="2800">
                <a:latin typeface="Arial" charset="0"/>
                <a:cs typeface="Arial" charset="0"/>
              </a:rPr>
              <a:t>ệ</a:t>
            </a:r>
            <a:r>
              <a:rPr lang="en-US" sz="2800">
                <a:latin typeface="Arial" charset="0"/>
                <a:cs typeface="Arial" charset="0"/>
              </a:rPr>
              <a:t>n c</a:t>
            </a:r>
            <a:r>
              <a:rPr lang="vi-VN" sz="2800">
                <a:latin typeface="Arial" charset="0"/>
                <a:cs typeface="Arial" charset="0"/>
              </a:rPr>
              <a:t>ô</a:t>
            </a:r>
            <a:r>
              <a:rPr lang="en-US" sz="2800">
                <a:latin typeface="Arial" charset="0"/>
                <a:cs typeface="Arial" charset="0"/>
              </a:rPr>
              <a:t>ng vi</a:t>
            </a:r>
            <a:r>
              <a:rPr lang="vi-VN" sz="2800">
                <a:latin typeface="Arial" charset="0"/>
                <a:cs typeface="Arial" charset="0"/>
              </a:rPr>
              <a:t>ệ</a:t>
            </a:r>
            <a:r>
              <a:rPr lang="en-US" sz="2800">
                <a:latin typeface="Arial" charset="0"/>
                <a:cs typeface="Arial" charset="0"/>
              </a:rPr>
              <a:t>c cụ thể gọi là ch</a:t>
            </a:r>
            <a:r>
              <a:rPr lang="vi-VN" sz="2800">
                <a:latin typeface="Arial" charset="0"/>
                <a:cs typeface="Arial" charset="0"/>
              </a:rPr>
              <a:t>ươ</a:t>
            </a:r>
            <a:r>
              <a:rPr lang="en-US" sz="2800">
                <a:latin typeface="Arial" charset="0"/>
                <a:cs typeface="Arial" charset="0"/>
              </a:rPr>
              <a:t>ng trình (program) </a:t>
            </a:r>
          </a:p>
          <a:p>
            <a:pPr algn="just">
              <a:lnSpc>
                <a:spcPct val="150000"/>
              </a:lnSpc>
            </a:pPr>
            <a:r>
              <a:rPr lang="en-US" sz="2800">
                <a:latin typeface="Arial" charset="0"/>
                <a:cs typeface="Arial" charset="0"/>
              </a:rPr>
              <a:t>Máy tính hoạt đ</a:t>
            </a:r>
            <a:r>
              <a:rPr lang="vi-VN" sz="2800">
                <a:latin typeface="Arial" charset="0"/>
                <a:cs typeface="Arial" charset="0"/>
              </a:rPr>
              <a:t>ộ</a:t>
            </a:r>
            <a:r>
              <a:rPr lang="en-US" sz="2800">
                <a:latin typeface="Arial" charset="0"/>
                <a:cs typeface="Arial" charset="0"/>
              </a:rPr>
              <a:t>ng theo ch</a:t>
            </a:r>
            <a:r>
              <a:rPr lang="vi-VN" sz="2800">
                <a:latin typeface="Arial" charset="0"/>
                <a:cs typeface="Arial" charset="0"/>
              </a:rPr>
              <a:t>ươ</a:t>
            </a:r>
            <a:r>
              <a:rPr lang="en-US" sz="2800">
                <a:latin typeface="Arial" charset="0"/>
                <a:cs typeface="Arial" charset="0"/>
              </a:rPr>
              <a:t>ng trình </a:t>
            </a:r>
          </a:p>
        </p:txBody>
      </p:sp>
      <p:pic>
        <p:nvPicPr>
          <p:cNvPr id="4" name="Picture 3"/>
          <p:cNvPicPr>
            <a:picLocks noChangeAspect="1"/>
          </p:cNvPicPr>
          <p:nvPr/>
        </p:nvPicPr>
        <p:blipFill>
          <a:blip r:embed="rId3"/>
          <a:stretch>
            <a:fillRect/>
          </a:stretch>
        </p:blipFill>
        <p:spPr>
          <a:xfrm>
            <a:off x="8040216" y="4524113"/>
            <a:ext cx="2887623" cy="2219344"/>
          </a:xfrm>
          <a:prstGeom prst="rect">
            <a:avLst/>
          </a:prstGeom>
        </p:spPr>
      </p:pic>
    </p:spTree>
    <p:extLst>
      <p:ext uri="{BB962C8B-B14F-4D97-AF65-F5344CB8AC3E}">
        <p14:creationId xmlns:p14="http://schemas.microsoft.com/office/powerpoint/2010/main" val="1472576335"/>
      </p:ext>
    </p:extLst>
  </p:cSld>
  <p:clrMapOvr>
    <a:masterClrMapping/>
  </p:clrMapOvr>
</p:sld>
</file>

<file path=ppt/theme/theme1.xml><?xml version="1.0" encoding="utf-8"?>
<a:theme xmlns:a="http://schemas.openxmlformats.org/drawingml/2006/main" name="Default Desig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efault Design">
  <a:themeElements>
    <a:clrScheme name="4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fontScheme name="4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4_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1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fontScheme name="1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efault Design">
  <a:themeElements>
    <a:clrScheme name="2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fontScheme name="2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efault Design">
  <a:themeElements>
    <a:clrScheme name="3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fontScheme name="3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Default Design 1">
        <a:dk1>
          <a:srgbClr val="000000"/>
        </a:dk1>
        <a:lt1>
          <a:srgbClr val="FFFFFF"/>
        </a:lt1>
        <a:dk2>
          <a:srgbClr val="005043"/>
        </a:dk2>
        <a:lt2>
          <a:srgbClr val="B2B2B2"/>
        </a:lt2>
        <a:accent1>
          <a:srgbClr val="59B397"/>
        </a:accent1>
        <a:accent2>
          <a:srgbClr val="9ABD4B"/>
        </a:accent2>
        <a:accent3>
          <a:srgbClr val="FFFFFF"/>
        </a:accent3>
        <a:accent4>
          <a:srgbClr val="000000"/>
        </a:accent4>
        <a:accent5>
          <a:srgbClr val="B5D6C9"/>
        </a:accent5>
        <a:accent6>
          <a:srgbClr val="8BAB43"/>
        </a:accent6>
        <a:hlink>
          <a:srgbClr val="5A7AC2"/>
        </a:hlink>
        <a:folHlink>
          <a:srgbClr val="C1A55F"/>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54141A"/>
        </a:dk2>
        <a:lt2>
          <a:srgbClr val="B2B2B2"/>
        </a:lt2>
        <a:accent1>
          <a:srgbClr val="CF7B9B"/>
        </a:accent1>
        <a:accent2>
          <a:srgbClr val="E79C39"/>
        </a:accent2>
        <a:accent3>
          <a:srgbClr val="FFFFFF"/>
        </a:accent3>
        <a:accent4>
          <a:srgbClr val="000000"/>
        </a:accent4>
        <a:accent5>
          <a:srgbClr val="E4BFCB"/>
        </a:accent5>
        <a:accent6>
          <a:srgbClr val="D18D33"/>
        </a:accent6>
        <a:hlink>
          <a:srgbClr val="8DB535"/>
        </a:hlink>
        <a:folHlink>
          <a:srgbClr val="BFBF0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2">
    <a:dk1>
      <a:srgbClr val="000000"/>
    </a:dk1>
    <a:lt1>
      <a:srgbClr val="FFFFFF"/>
    </a:lt1>
    <a:dk2>
      <a:srgbClr val="053D81"/>
    </a:dk2>
    <a:lt2>
      <a:srgbClr val="B2B2B2"/>
    </a:lt2>
    <a:accent1>
      <a:srgbClr val="2DAAD7"/>
    </a:accent1>
    <a:accent2>
      <a:srgbClr val="728CE0"/>
    </a:accent2>
    <a:accent3>
      <a:srgbClr val="FFFFFF"/>
    </a:accent3>
    <a:accent4>
      <a:srgbClr val="000000"/>
    </a:accent4>
    <a:accent5>
      <a:srgbClr val="ADD2E8"/>
    </a:accent5>
    <a:accent6>
      <a:srgbClr val="677ECB"/>
    </a:accent6>
    <a:hlink>
      <a:srgbClr val="4BC59C"/>
    </a:hlink>
    <a:folHlink>
      <a:srgbClr val="B88BDD"/>
    </a:folHlink>
  </a:clrScheme>
</a:themeOverride>
</file>

<file path=docProps/app.xml><?xml version="1.0" encoding="utf-8"?>
<Properties xmlns="http://schemas.openxmlformats.org/officeDocument/2006/extended-properties" xmlns:vt="http://schemas.openxmlformats.org/officeDocument/2006/docPropsVTypes">
  <Template>S054TGp_Proposal</Template>
  <TotalTime>667</TotalTime>
  <Words>3294</Words>
  <Application>Microsoft Office PowerPoint</Application>
  <PresentationFormat>Widescreen</PresentationFormat>
  <Paragraphs>239</Paragraphs>
  <Slides>36</Slides>
  <Notes>32</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36</vt:i4>
      </vt:variant>
    </vt:vector>
  </HeadingPairs>
  <TitlesOfParts>
    <vt:vector size="44" baseType="lpstr">
      <vt:lpstr>Arial</vt:lpstr>
      <vt:lpstr>Times New Roman</vt:lpstr>
      <vt:lpstr>Wingdings</vt:lpstr>
      <vt:lpstr>Default Design</vt:lpstr>
      <vt:lpstr>4_Default Design</vt:lpstr>
      <vt:lpstr>1_Default Design</vt:lpstr>
      <vt:lpstr>2_Default Design</vt:lpstr>
      <vt:lpstr>3_Default Design</vt:lpstr>
      <vt:lpstr>Môn học: Kiến trúc Máy tính Chương I: Tổng quan về kiến trúc máy tính  </vt:lpstr>
      <vt:lpstr>Mục tiêu</vt:lpstr>
      <vt:lpstr>Đánh giá</vt:lpstr>
      <vt:lpstr>Tài liệu tham khảo môn học</vt:lpstr>
      <vt:lpstr>Định nghĩa kiến trúc máy tính </vt:lpstr>
      <vt:lpstr>Định nghĩa kiến trúc máy tính </vt:lpstr>
      <vt:lpstr>Định nghĩa kiến trúc máy tính </vt:lpstr>
      <vt:lpstr>Định nghĩa kiến trúc máy tính </vt:lpstr>
      <vt:lpstr>Máy tính</vt:lpstr>
      <vt:lpstr>Phân loại máy tính</vt:lpstr>
      <vt:lpstr>Thế hệ zero</vt:lpstr>
      <vt:lpstr>Thế hệ I</vt:lpstr>
      <vt:lpstr>Thế hệ I</vt:lpstr>
      <vt:lpstr>Thế hệ II</vt:lpstr>
      <vt:lpstr>Thế hệ III</vt:lpstr>
      <vt:lpstr>Thế hệ IV</vt:lpstr>
      <vt:lpstr>Khuynh hướng hiện tại</vt:lpstr>
      <vt:lpstr>Phân loại Máy tính</vt:lpstr>
      <vt:lpstr>Phân loại Máy tính</vt:lpstr>
      <vt:lpstr>Phân loại Máy tính</vt:lpstr>
      <vt:lpstr>Thành phần Cơ bản của Máy tính</vt:lpstr>
      <vt:lpstr>Central Processing Unit - CPU</vt:lpstr>
      <vt:lpstr>Central Processing Unit - CPU</vt:lpstr>
      <vt:lpstr>Central Processing Unit - CPU</vt:lpstr>
      <vt:lpstr>Central Processing Unit - CPU</vt:lpstr>
      <vt:lpstr>Memory - Bộ nhớ</vt:lpstr>
      <vt:lpstr>Memory - Bộ nhớ</vt:lpstr>
      <vt:lpstr>Bộ nhớ trong</vt:lpstr>
      <vt:lpstr>Bộ nhớ Cache</vt:lpstr>
      <vt:lpstr>Bộ nhớ Ngoài</vt:lpstr>
      <vt:lpstr>Thiết bị vào ra</vt:lpstr>
      <vt:lpstr>BUS</vt:lpstr>
      <vt:lpstr>Cấu trúc cơ bản của BUS</vt:lpstr>
      <vt:lpstr>Cấu trúc cơ bản của BUS</vt:lpstr>
      <vt:lpstr>BUS Địa chỉ</vt:lpstr>
      <vt:lpstr>BUS Điều khiển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Trung Việt</dc:creator>
  <cp:lastModifiedBy>Luận Hồng</cp:lastModifiedBy>
  <cp:revision>50</cp:revision>
  <cp:lastPrinted>2015-08-25T00:36:50Z</cp:lastPrinted>
  <dcterms:created xsi:type="dcterms:W3CDTF">2015-08-17T15:39:04Z</dcterms:created>
  <dcterms:modified xsi:type="dcterms:W3CDTF">2017-09-21T07:57:16Z</dcterms:modified>
</cp:coreProperties>
</file>